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21396325" cy="30267275"/>
  <p:notesSz cx="20926425" cy="298180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3">
          <p15:clr>
            <a:srgbClr val="000000"/>
          </p15:clr>
        </p15:guide>
        <p15:guide id="2" pos="6739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mLr5uShiI7Jems4mcVf2/SGqr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E52"/>
    <a:srgbClr val="5CE1E6"/>
    <a:srgbClr val="011E59"/>
    <a:srgbClr val="5B0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25" d="100"/>
          <a:sy n="25" d="100"/>
        </p:scale>
        <p:origin x="2388" y="48"/>
      </p:cViewPr>
      <p:guideLst>
        <p:guide orient="horz" pos="9533"/>
        <p:guide pos="673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88425" y="2236350"/>
            <a:ext cx="13951625" cy="1118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92625" y="14163550"/>
            <a:ext cx="16741125" cy="13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4793479" y="12129719"/>
            <a:ext cx="25650117" cy="461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4567413" y="7649864"/>
            <a:ext cx="25650117" cy="1357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48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9096225" y="4357934"/>
            <a:ext cx="10831890" cy="2150938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473784" y="9080183"/>
            <a:ext cx="6900872" cy="1682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1pPr>
            <a:lvl2pPr marL="914400" lvl="1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2pPr>
            <a:lvl3pPr marL="1371600" lvl="2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2808"/>
              <a:buNone/>
              <a:defRPr sz="2808"/>
            </a:lvl3pPr>
            <a:lvl4pPr marL="1828800" lvl="3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4pPr>
            <a:lvl5pPr marL="2286000" lvl="4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487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9096225" y="4357934"/>
            <a:ext cx="10831890" cy="2150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04088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7488"/>
              <a:buChar char="•"/>
              <a:defRPr sz="7487"/>
            </a:lvl1pPr>
            <a:lvl2pPr marL="914400" lvl="1" indent="-644652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6552"/>
              <a:buChar char="•"/>
              <a:defRPr sz="6551"/>
            </a:lvl2pPr>
            <a:lvl3pPr marL="1371600" lvl="2" indent="-585216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5616"/>
              <a:buChar char="•"/>
              <a:defRPr sz="5616"/>
            </a:lvl3pPr>
            <a:lvl4pPr marL="1828800" lvl="3" indent="-52578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4pPr>
            <a:lvl5pPr marL="2286000" lvl="4" indent="-525779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5pPr>
            <a:lvl6pPr marL="2743200" lvl="5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6pPr>
            <a:lvl7pPr marL="3200400" lvl="6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7pPr>
            <a:lvl8pPr marL="3657600" lvl="7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8pPr>
            <a:lvl9pPr marL="4114800" lvl="8" indent="-525779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680"/>
              <a:buChar char="•"/>
              <a:defRPr sz="468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73784" y="9080183"/>
            <a:ext cx="6900872" cy="1682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/>
            </a:lvl1pPr>
            <a:lvl2pPr marL="914400" lvl="1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3276"/>
              <a:buNone/>
              <a:defRPr sz="3275"/>
            </a:lvl2pPr>
            <a:lvl3pPr marL="1371600" lvl="2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2808"/>
              <a:buNone/>
              <a:defRPr sz="2808"/>
            </a:lvl3pPr>
            <a:lvl4pPr marL="1828800" lvl="3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4pPr>
            <a:lvl5pPr marL="2286000" lvl="4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471612" y="1611312"/>
            <a:ext cx="18453100" cy="584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5616"/>
              <a:buNone/>
              <a:defRPr sz="5616" b="1"/>
            </a:lvl1pPr>
            <a:lvl2pPr marL="914400" lvl="1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680"/>
              <a:buNone/>
              <a:defRPr sz="4680" b="1"/>
            </a:lvl2pPr>
            <a:lvl3pPr marL="1371600" lvl="2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212"/>
              <a:buNone/>
              <a:defRPr sz="4212" b="1"/>
            </a:lvl3pPr>
            <a:lvl4pPr marL="1828800" lvl="3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4pPr>
            <a:lvl5pPr marL="2286000" lvl="4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1473787" y="11055963"/>
            <a:ext cx="9051647" cy="1626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10831891" y="7419688"/>
            <a:ext cx="9096225" cy="363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5616"/>
              <a:buNone/>
              <a:defRPr sz="5616" b="1"/>
            </a:lvl1pPr>
            <a:lvl2pPr marL="914400" lvl="1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680"/>
              <a:buNone/>
              <a:defRPr sz="4680" b="1"/>
            </a:lvl2pPr>
            <a:lvl3pPr marL="1371600" lvl="2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212"/>
              <a:buNone/>
              <a:defRPr sz="4212" b="1"/>
            </a:lvl3pPr>
            <a:lvl4pPr marL="1828800" lvl="3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4pPr>
            <a:lvl5pPr marL="2286000" lvl="4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3744"/>
              <a:buNone/>
              <a:defRPr sz="3743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10831891" y="11055963"/>
            <a:ext cx="9096225" cy="1626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71612" y="1611312"/>
            <a:ext cx="18453100" cy="584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1470997" y="8057261"/>
            <a:ext cx="9093438" cy="1920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10831890" y="8057261"/>
            <a:ext cx="9093438" cy="1920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3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5616"/>
              <a:buNone/>
              <a:defRPr sz="561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rgbClr val="888888"/>
              </a:buClr>
              <a:buSzPts val="4680"/>
              <a:buNone/>
              <a:defRPr sz="468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rgbClr val="888888"/>
              </a:buClr>
              <a:buSzPts val="4212"/>
              <a:buNone/>
              <a:defRPr sz="42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3744"/>
              <a:buNone/>
              <a:defRPr sz="374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1471612" y="1611312"/>
            <a:ext cx="18453100" cy="584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1471612" y="8056562"/>
            <a:ext cx="18453100" cy="192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71612" y="1611312"/>
            <a:ext cx="18453100" cy="584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71612" y="8056562"/>
            <a:ext cx="18453100" cy="192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41350" algn="l" rtl="0">
              <a:lnSpc>
                <a:spcPct val="90000"/>
              </a:lnSpc>
              <a:spcBef>
                <a:spcPts val="2338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6061" algn="l" rtl="0">
              <a:lnSpc>
                <a:spcPct val="90000"/>
              </a:lnSpc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4212"/>
              <a:buFont typeface="Arial"/>
              <a:buChar char="•"/>
              <a:defRPr sz="42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716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088187" y="28052712"/>
            <a:ext cx="721995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111412" y="28052712"/>
            <a:ext cx="4813300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C8A6F-2B0A-7455-4CDF-8A804515328F}"/>
              </a:ext>
            </a:extLst>
          </p:cNvPr>
          <p:cNvSpPr txBox="1"/>
          <p:nvPr/>
        </p:nvSpPr>
        <p:spPr>
          <a:xfrm>
            <a:off x="4818744" y="4916612"/>
            <a:ext cx="16577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 dirty="0">
                <a:latin typeface="Calibri" panose="020F0502020204030204" pitchFamily="34" charset="0"/>
                <a:cs typeface="Calibri" panose="020F0502020204030204" pitchFamily="34" charset="0"/>
              </a:rPr>
              <a:t>PROJECT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C314B-0B47-7C8C-919E-588987370B25}"/>
              </a:ext>
            </a:extLst>
          </p:cNvPr>
          <p:cNvSpPr txBox="1"/>
          <p:nvPr/>
        </p:nvSpPr>
        <p:spPr>
          <a:xfrm>
            <a:off x="4818744" y="6673999"/>
            <a:ext cx="1657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3C140-5EFF-A57B-3BDB-D147273EFE9F}"/>
              </a:ext>
            </a:extLst>
          </p:cNvPr>
          <p:cNvSpPr txBox="1"/>
          <p:nvPr/>
        </p:nvSpPr>
        <p:spPr>
          <a:xfrm>
            <a:off x="889814" y="10633824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D898D-F64F-4D69-96EC-1F246CF98621}"/>
              </a:ext>
            </a:extLst>
          </p:cNvPr>
          <p:cNvSpPr txBox="1"/>
          <p:nvPr/>
        </p:nvSpPr>
        <p:spPr>
          <a:xfrm>
            <a:off x="889814" y="17892837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33ADB-EC43-A257-EF12-1BDF7B494CA6}"/>
              </a:ext>
            </a:extLst>
          </p:cNvPr>
          <p:cNvSpPr txBox="1"/>
          <p:nvPr/>
        </p:nvSpPr>
        <p:spPr>
          <a:xfrm>
            <a:off x="11822858" y="10688769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MY" sz="5400" b="1" dirty="0">
              <a:solidFill>
                <a:srgbClr val="134E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CA1E0-919C-BEA2-A1C6-C95A9AE63AD2}"/>
              </a:ext>
            </a:extLst>
          </p:cNvPr>
          <p:cNvSpPr txBox="1"/>
          <p:nvPr/>
        </p:nvSpPr>
        <p:spPr>
          <a:xfrm>
            <a:off x="11822858" y="17892836"/>
            <a:ext cx="109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3" name="Google Shape;132;p1">
            <a:extLst>
              <a:ext uri="{FF2B5EF4-FFF2-40B4-BE49-F238E27FC236}">
                <a16:creationId xmlns:a16="http://schemas.microsoft.com/office/drawing/2014/main" id="{86975D1D-D784-600F-1A01-4B7AECA6FB45}"/>
              </a:ext>
            </a:extLst>
          </p:cNvPr>
          <p:cNvSpPr txBox="1"/>
          <p:nvPr/>
        </p:nvSpPr>
        <p:spPr>
          <a:xfrm>
            <a:off x="5368088" y="5194626"/>
            <a:ext cx="54768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Project Title: Font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60-point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	         Fixed position at the centre</a:t>
            </a:r>
            <a:endParaRPr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32;p1">
            <a:extLst>
              <a:ext uri="{FF2B5EF4-FFF2-40B4-BE49-F238E27FC236}">
                <a16:creationId xmlns:a16="http://schemas.microsoft.com/office/drawing/2014/main" id="{B44CD24F-39A4-60C0-D32D-D251371690AE}"/>
              </a:ext>
            </a:extLst>
          </p:cNvPr>
          <p:cNvSpPr txBox="1"/>
          <p:nvPr/>
        </p:nvSpPr>
        <p:spPr>
          <a:xfrm>
            <a:off x="14550943" y="6970009"/>
            <a:ext cx="54768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Heading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: Font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48-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point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	  Fixed position at the centre</a:t>
            </a:r>
            <a:endParaRPr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308BD-7835-9E61-6151-165373DBDBC6}"/>
              </a:ext>
            </a:extLst>
          </p:cNvPr>
          <p:cNvSpPr txBox="1"/>
          <p:nvPr/>
        </p:nvSpPr>
        <p:spPr>
          <a:xfrm>
            <a:off x="3425371" y="7561711"/>
            <a:ext cx="1717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good abstract should consist of introduction, problem statement, quantitative results &amp; discussion and quantitative conclusion. 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132;p1">
            <a:extLst>
              <a:ext uri="{FF2B5EF4-FFF2-40B4-BE49-F238E27FC236}">
                <a16:creationId xmlns:a16="http://schemas.microsoft.com/office/drawing/2014/main" id="{150FB497-845A-5C9F-668C-C890020C90D6}"/>
              </a:ext>
            </a:extLst>
          </p:cNvPr>
          <p:cNvSpPr txBox="1"/>
          <p:nvPr/>
        </p:nvSpPr>
        <p:spPr>
          <a:xfrm>
            <a:off x="3396285" y="7919707"/>
            <a:ext cx="5922964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Content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24-point Format: Justify</a:t>
            </a:r>
            <a:endParaRPr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6D93C-226C-8E8C-1854-3107EC279EF2}"/>
              </a:ext>
            </a:extLst>
          </p:cNvPr>
          <p:cNvSpPr/>
          <p:nvPr/>
        </p:nvSpPr>
        <p:spPr>
          <a:xfrm>
            <a:off x="396767" y="28120249"/>
            <a:ext cx="1409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DDFDEF-26D3-7F93-36AE-445BA6C48DEF}"/>
              </a:ext>
            </a:extLst>
          </p:cNvPr>
          <p:cNvSpPr txBox="1"/>
          <p:nvPr/>
        </p:nvSpPr>
        <p:spPr>
          <a:xfrm>
            <a:off x="1892607" y="28089975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Student’s name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F0907-91DE-9E3F-24E2-F48303EFA984}"/>
              </a:ext>
            </a:extLst>
          </p:cNvPr>
          <p:cNvSpPr txBox="1"/>
          <p:nvPr/>
        </p:nvSpPr>
        <p:spPr>
          <a:xfrm>
            <a:off x="1892607" y="28693204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0EC9B-2276-CF9C-324B-5BE9B73C49DC}"/>
              </a:ext>
            </a:extLst>
          </p:cNvPr>
          <p:cNvSpPr txBox="1"/>
          <p:nvPr/>
        </p:nvSpPr>
        <p:spPr>
          <a:xfrm>
            <a:off x="1892607" y="29296433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E8083E-930A-D751-3211-78C69A66037C}"/>
              </a:ext>
            </a:extLst>
          </p:cNvPr>
          <p:cNvSpPr/>
          <p:nvPr/>
        </p:nvSpPr>
        <p:spPr>
          <a:xfrm>
            <a:off x="5047660" y="28120249"/>
            <a:ext cx="1409700" cy="186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BA916-D000-1078-7CE6-432A93320800}"/>
              </a:ext>
            </a:extLst>
          </p:cNvPr>
          <p:cNvSpPr txBox="1"/>
          <p:nvPr/>
        </p:nvSpPr>
        <p:spPr>
          <a:xfrm>
            <a:off x="6543500" y="28089975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Supervisor’s name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794CF9-F038-7DFE-6381-9227D424D89E}"/>
              </a:ext>
            </a:extLst>
          </p:cNvPr>
          <p:cNvSpPr txBox="1"/>
          <p:nvPr/>
        </p:nvSpPr>
        <p:spPr>
          <a:xfrm>
            <a:off x="6543500" y="28693204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B3F89F-A39D-6982-B811-0E96C5BD36B9}"/>
              </a:ext>
            </a:extLst>
          </p:cNvPr>
          <p:cNvSpPr txBox="1"/>
          <p:nvPr/>
        </p:nvSpPr>
        <p:spPr>
          <a:xfrm>
            <a:off x="6543500" y="29296433"/>
            <a:ext cx="91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1C0FE7-DA3D-9FFB-E43A-E1B8317493E1}"/>
              </a:ext>
            </a:extLst>
          </p:cNvPr>
          <p:cNvSpPr txBox="1"/>
          <p:nvPr/>
        </p:nvSpPr>
        <p:spPr>
          <a:xfrm>
            <a:off x="578985" y="28822866"/>
            <a:ext cx="104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924A7C-CDD8-BBBF-C956-4C29241934E5}"/>
              </a:ext>
            </a:extLst>
          </p:cNvPr>
          <p:cNvSpPr txBox="1"/>
          <p:nvPr/>
        </p:nvSpPr>
        <p:spPr>
          <a:xfrm>
            <a:off x="5229878" y="28822866"/>
            <a:ext cx="104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endParaRPr lang="en-MY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32;p1">
            <a:extLst>
              <a:ext uri="{FF2B5EF4-FFF2-40B4-BE49-F238E27FC236}">
                <a16:creationId xmlns:a16="http://schemas.microsoft.com/office/drawing/2014/main" id="{AF3C41E9-9B77-EBA3-78BC-B3BE05786FC1}"/>
              </a:ext>
            </a:extLst>
          </p:cNvPr>
          <p:cNvSpPr txBox="1"/>
          <p:nvPr/>
        </p:nvSpPr>
        <p:spPr>
          <a:xfrm>
            <a:off x="889814" y="11899944"/>
            <a:ext cx="5922964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Content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-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Calibri</a:t>
            </a:r>
            <a:r>
              <a:rPr lang="en-US" sz="20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MT: min size 24-point Format: Justify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Other contents can be reorganize    according your creativity</a:t>
            </a:r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67301-AA88-0517-447A-E0EC6F7A8621}"/>
              </a:ext>
            </a:extLst>
          </p:cNvPr>
          <p:cNvSpPr txBox="1"/>
          <p:nvPr/>
        </p:nvSpPr>
        <p:spPr>
          <a:xfrm>
            <a:off x="380908" y="233978"/>
            <a:ext cx="22479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Poster 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55D71-9E54-9EB7-58E6-E945ABAEA83B}"/>
              </a:ext>
            </a:extLst>
          </p:cNvPr>
          <p:cNvSpPr txBox="1"/>
          <p:nvPr/>
        </p:nvSpPr>
        <p:spPr>
          <a:xfrm>
            <a:off x="11844010" y="25151849"/>
            <a:ext cx="762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b="1" dirty="0">
                <a:solidFill>
                  <a:srgbClr val="134E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3481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104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Hamzah Ahmad Zaim</dc:creator>
  <cp:lastModifiedBy>Aishah Rosli</cp:lastModifiedBy>
  <cp:revision>33</cp:revision>
  <cp:lastPrinted>2023-06-12T07:53:04Z</cp:lastPrinted>
  <dcterms:created xsi:type="dcterms:W3CDTF">2014-04-20T04:45:25Z</dcterms:created>
  <dcterms:modified xsi:type="dcterms:W3CDTF">2023-06-13T12:15:55Z</dcterms:modified>
</cp:coreProperties>
</file>