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9852600" cy="22428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9E7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70543"/>
            <a:ext cx="29889450" cy="7808336"/>
          </a:xfrm>
        </p:spPr>
        <p:txBody>
          <a:bodyPr anchor="b"/>
          <a:lstStyle>
            <a:lvl1pPr algn="ctr">
              <a:defRPr sz="19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9998"/>
            <a:ext cx="29889450" cy="5414955"/>
          </a:xfrm>
        </p:spPr>
        <p:txBody>
          <a:bodyPr/>
          <a:lstStyle>
            <a:lvl1pPr marL="0" indent="0" algn="ctr">
              <a:buNone/>
              <a:defRPr sz="7845"/>
            </a:lvl1pPr>
            <a:lvl2pPr marL="1494495" indent="0" algn="ctr">
              <a:buNone/>
              <a:defRPr sz="6538"/>
            </a:lvl2pPr>
            <a:lvl3pPr marL="2988991" indent="0" algn="ctr">
              <a:buNone/>
              <a:defRPr sz="5884"/>
            </a:lvl3pPr>
            <a:lvl4pPr marL="4483486" indent="0" algn="ctr">
              <a:buNone/>
              <a:defRPr sz="5230"/>
            </a:lvl4pPr>
            <a:lvl5pPr marL="5977981" indent="0" algn="ctr">
              <a:buNone/>
              <a:defRPr sz="5230"/>
            </a:lvl5pPr>
            <a:lvl6pPr marL="7472477" indent="0" algn="ctr">
              <a:buNone/>
              <a:defRPr sz="5230"/>
            </a:lvl6pPr>
            <a:lvl7pPr marL="8966972" indent="0" algn="ctr">
              <a:buNone/>
              <a:defRPr sz="5230"/>
            </a:lvl7pPr>
            <a:lvl8pPr marL="10461468" indent="0" algn="ctr">
              <a:buNone/>
              <a:defRPr sz="5230"/>
            </a:lvl8pPr>
            <a:lvl9pPr marL="11955963" indent="0" algn="ctr">
              <a:buNone/>
              <a:defRPr sz="523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551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31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19517" y="1194094"/>
            <a:ext cx="8593217" cy="1900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9866" y="1194094"/>
            <a:ext cx="25281493" cy="19006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54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515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09" y="5591478"/>
            <a:ext cx="34372868" cy="9329507"/>
          </a:xfrm>
        </p:spPr>
        <p:txBody>
          <a:bodyPr anchor="b"/>
          <a:lstStyle>
            <a:lvl1pPr>
              <a:defRPr sz="19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109" y="15009246"/>
            <a:ext cx="34372868" cy="4906167"/>
          </a:xfrm>
        </p:spPr>
        <p:txBody>
          <a:bodyPr/>
          <a:lstStyle>
            <a:lvl1pPr marL="0" indent="0">
              <a:buNone/>
              <a:defRPr sz="7845">
                <a:solidFill>
                  <a:schemeClr val="tx1">
                    <a:tint val="75000"/>
                  </a:schemeClr>
                </a:solidFill>
              </a:defRPr>
            </a:lvl1pPr>
            <a:lvl2pPr marL="1494495" indent="0">
              <a:buNone/>
              <a:defRPr sz="6538">
                <a:solidFill>
                  <a:schemeClr val="tx1">
                    <a:tint val="75000"/>
                  </a:schemeClr>
                </a:solidFill>
              </a:defRPr>
            </a:lvl2pPr>
            <a:lvl3pPr marL="2988991" indent="0">
              <a:buNone/>
              <a:defRPr sz="5884">
                <a:solidFill>
                  <a:schemeClr val="tx1">
                    <a:tint val="75000"/>
                  </a:schemeClr>
                </a:solidFill>
              </a:defRPr>
            </a:lvl3pPr>
            <a:lvl4pPr marL="4483486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4pPr>
            <a:lvl5pPr marL="5977981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5pPr>
            <a:lvl6pPr marL="7472477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6pPr>
            <a:lvl7pPr marL="8966972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7pPr>
            <a:lvl8pPr marL="10461468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8pPr>
            <a:lvl9pPr marL="11955963" indent="0">
              <a:buNone/>
              <a:defRPr sz="52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02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9866" y="5970470"/>
            <a:ext cx="16937355" cy="14230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5379" y="5970470"/>
            <a:ext cx="16937355" cy="14230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160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057" y="1194096"/>
            <a:ext cx="34372868" cy="4335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059" y="5498026"/>
            <a:ext cx="16859516" cy="2694497"/>
          </a:xfrm>
        </p:spPr>
        <p:txBody>
          <a:bodyPr anchor="b"/>
          <a:lstStyle>
            <a:lvl1pPr marL="0" indent="0">
              <a:buNone/>
              <a:defRPr sz="7845" b="1"/>
            </a:lvl1pPr>
            <a:lvl2pPr marL="1494495" indent="0">
              <a:buNone/>
              <a:defRPr sz="6538" b="1"/>
            </a:lvl2pPr>
            <a:lvl3pPr marL="2988991" indent="0">
              <a:buNone/>
              <a:defRPr sz="5884" b="1"/>
            </a:lvl3pPr>
            <a:lvl4pPr marL="4483486" indent="0">
              <a:buNone/>
              <a:defRPr sz="5230" b="1"/>
            </a:lvl4pPr>
            <a:lvl5pPr marL="5977981" indent="0">
              <a:buNone/>
              <a:defRPr sz="5230" b="1"/>
            </a:lvl5pPr>
            <a:lvl6pPr marL="7472477" indent="0">
              <a:buNone/>
              <a:defRPr sz="5230" b="1"/>
            </a:lvl6pPr>
            <a:lvl7pPr marL="8966972" indent="0">
              <a:buNone/>
              <a:defRPr sz="5230" b="1"/>
            </a:lvl7pPr>
            <a:lvl8pPr marL="10461468" indent="0">
              <a:buNone/>
              <a:defRPr sz="5230" b="1"/>
            </a:lvl8pPr>
            <a:lvl9pPr marL="11955963" indent="0">
              <a:buNone/>
              <a:defRPr sz="52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5059" y="8192523"/>
            <a:ext cx="16859516" cy="12049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5379" y="5498026"/>
            <a:ext cx="16942546" cy="2694497"/>
          </a:xfrm>
        </p:spPr>
        <p:txBody>
          <a:bodyPr anchor="b"/>
          <a:lstStyle>
            <a:lvl1pPr marL="0" indent="0">
              <a:buNone/>
              <a:defRPr sz="7845" b="1"/>
            </a:lvl1pPr>
            <a:lvl2pPr marL="1494495" indent="0">
              <a:buNone/>
              <a:defRPr sz="6538" b="1"/>
            </a:lvl2pPr>
            <a:lvl3pPr marL="2988991" indent="0">
              <a:buNone/>
              <a:defRPr sz="5884" b="1"/>
            </a:lvl3pPr>
            <a:lvl4pPr marL="4483486" indent="0">
              <a:buNone/>
              <a:defRPr sz="5230" b="1"/>
            </a:lvl4pPr>
            <a:lvl5pPr marL="5977981" indent="0">
              <a:buNone/>
              <a:defRPr sz="5230" b="1"/>
            </a:lvl5pPr>
            <a:lvl6pPr marL="7472477" indent="0">
              <a:buNone/>
              <a:defRPr sz="5230" b="1"/>
            </a:lvl6pPr>
            <a:lvl7pPr marL="8966972" indent="0">
              <a:buNone/>
              <a:defRPr sz="5230" b="1"/>
            </a:lvl7pPr>
            <a:lvl8pPr marL="10461468" indent="0">
              <a:buNone/>
              <a:defRPr sz="5230" b="1"/>
            </a:lvl8pPr>
            <a:lvl9pPr marL="11955963" indent="0">
              <a:buNone/>
              <a:defRPr sz="52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5379" y="8192523"/>
            <a:ext cx="16942546" cy="12049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62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93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720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059" y="1495213"/>
            <a:ext cx="12853500" cy="5233247"/>
          </a:xfrm>
        </p:spPr>
        <p:txBody>
          <a:bodyPr anchor="b"/>
          <a:lstStyle>
            <a:lvl1pPr>
              <a:defRPr sz="104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2546" y="3229247"/>
            <a:ext cx="20175379" cy="15938559"/>
          </a:xfrm>
        </p:spPr>
        <p:txBody>
          <a:bodyPr/>
          <a:lstStyle>
            <a:lvl1pPr>
              <a:defRPr sz="10460"/>
            </a:lvl1pPr>
            <a:lvl2pPr>
              <a:defRPr sz="9153"/>
            </a:lvl2pPr>
            <a:lvl3pPr>
              <a:defRPr sz="7845"/>
            </a:lvl3pPr>
            <a:lvl4pPr>
              <a:defRPr sz="6538"/>
            </a:lvl4pPr>
            <a:lvl5pPr>
              <a:defRPr sz="6538"/>
            </a:lvl5pPr>
            <a:lvl6pPr>
              <a:defRPr sz="6538"/>
            </a:lvl6pPr>
            <a:lvl7pPr>
              <a:defRPr sz="6538"/>
            </a:lvl7pPr>
            <a:lvl8pPr>
              <a:defRPr sz="6538"/>
            </a:lvl8pPr>
            <a:lvl9pPr>
              <a:defRPr sz="6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5059" y="6728460"/>
            <a:ext cx="12853500" cy="12465304"/>
          </a:xfrm>
        </p:spPr>
        <p:txBody>
          <a:bodyPr/>
          <a:lstStyle>
            <a:lvl1pPr marL="0" indent="0">
              <a:buNone/>
              <a:defRPr sz="5230"/>
            </a:lvl1pPr>
            <a:lvl2pPr marL="1494495" indent="0">
              <a:buNone/>
              <a:defRPr sz="4576"/>
            </a:lvl2pPr>
            <a:lvl3pPr marL="2988991" indent="0">
              <a:buNone/>
              <a:defRPr sz="3923"/>
            </a:lvl3pPr>
            <a:lvl4pPr marL="4483486" indent="0">
              <a:buNone/>
              <a:defRPr sz="3269"/>
            </a:lvl4pPr>
            <a:lvl5pPr marL="5977981" indent="0">
              <a:buNone/>
              <a:defRPr sz="3269"/>
            </a:lvl5pPr>
            <a:lvl6pPr marL="7472477" indent="0">
              <a:buNone/>
              <a:defRPr sz="3269"/>
            </a:lvl6pPr>
            <a:lvl7pPr marL="8966972" indent="0">
              <a:buNone/>
              <a:defRPr sz="3269"/>
            </a:lvl7pPr>
            <a:lvl8pPr marL="10461468" indent="0">
              <a:buNone/>
              <a:defRPr sz="3269"/>
            </a:lvl8pPr>
            <a:lvl9pPr marL="11955963" indent="0">
              <a:buNone/>
              <a:defRPr sz="3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876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059" y="1495213"/>
            <a:ext cx="12853500" cy="5233247"/>
          </a:xfrm>
        </p:spPr>
        <p:txBody>
          <a:bodyPr anchor="b"/>
          <a:lstStyle>
            <a:lvl1pPr>
              <a:defRPr sz="104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42546" y="3229247"/>
            <a:ext cx="20175379" cy="15938559"/>
          </a:xfrm>
        </p:spPr>
        <p:txBody>
          <a:bodyPr anchor="t"/>
          <a:lstStyle>
            <a:lvl1pPr marL="0" indent="0">
              <a:buNone/>
              <a:defRPr sz="10460"/>
            </a:lvl1pPr>
            <a:lvl2pPr marL="1494495" indent="0">
              <a:buNone/>
              <a:defRPr sz="9153"/>
            </a:lvl2pPr>
            <a:lvl3pPr marL="2988991" indent="0">
              <a:buNone/>
              <a:defRPr sz="7845"/>
            </a:lvl3pPr>
            <a:lvl4pPr marL="4483486" indent="0">
              <a:buNone/>
              <a:defRPr sz="6538"/>
            </a:lvl4pPr>
            <a:lvl5pPr marL="5977981" indent="0">
              <a:buNone/>
              <a:defRPr sz="6538"/>
            </a:lvl5pPr>
            <a:lvl6pPr marL="7472477" indent="0">
              <a:buNone/>
              <a:defRPr sz="6538"/>
            </a:lvl6pPr>
            <a:lvl7pPr marL="8966972" indent="0">
              <a:buNone/>
              <a:defRPr sz="6538"/>
            </a:lvl7pPr>
            <a:lvl8pPr marL="10461468" indent="0">
              <a:buNone/>
              <a:defRPr sz="6538"/>
            </a:lvl8pPr>
            <a:lvl9pPr marL="11955963" indent="0">
              <a:buNone/>
              <a:defRPr sz="65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5059" y="6728460"/>
            <a:ext cx="12853500" cy="12465304"/>
          </a:xfrm>
        </p:spPr>
        <p:txBody>
          <a:bodyPr/>
          <a:lstStyle>
            <a:lvl1pPr marL="0" indent="0">
              <a:buNone/>
              <a:defRPr sz="5230"/>
            </a:lvl1pPr>
            <a:lvl2pPr marL="1494495" indent="0">
              <a:buNone/>
              <a:defRPr sz="4576"/>
            </a:lvl2pPr>
            <a:lvl3pPr marL="2988991" indent="0">
              <a:buNone/>
              <a:defRPr sz="3923"/>
            </a:lvl3pPr>
            <a:lvl4pPr marL="4483486" indent="0">
              <a:buNone/>
              <a:defRPr sz="3269"/>
            </a:lvl4pPr>
            <a:lvl5pPr marL="5977981" indent="0">
              <a:buNone/>
              <a:defRPr sz="3269"/>
            </a:lvl5pPr>
            <a:lvl6pPr marL="7472477" indent="0">
              <a:buNone/>
              <a:defRPr sz="3269"/>
            </a:lvl6pPr>
            <a:lvl7pPr marL="8966972" indent="0">
              <a:buNone/>
              <a:defRPr sz="3269"/>
            </a:lvl7pPr>
            <a:lvl8pPr marL="10461468" indent="0">
              <a:buNone/>
              <a:defRPr sz="3269"/>
            </a:lvl8pPr>
            <a:lvl9pPr marL="11955963" indent="0">
              <a:buNone/>
              <a:defRPr sz="3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543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9866" y="1194096"/>
            <a:ext cx="34372868" cy="4335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866" y="5970470"/>
            <a:ext cx="34372868" cy="1423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39866" y="20787620"/>
            <a:ext cx="8966835" cy="1194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D3D0-A828-46C9-BC9C-0FAA8F12E144}" type="datetimeFigureOut">
              <a:rPr lang="en-MY" smtClean="0"/>
              <a:t>7/12/2023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1174" y="20787620"/>
            <a:ext cx="13450253" cy="1194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145899" y="20787620"/>
            <a:ext cx="8966835" cy="1194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2ED1-6F78-4118-9F98-212F046C06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42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88991" rtl="0" eaLnBrk="1" latinLnBrk="0" hangingPunct="1">
        <a:lnSpc>
          <a:spcPct val="90000"/>
        </a:lnSpc>
        <a:spcBef>
          <a:spcPct val="0"/>
        </a:spcBef>
        <a:buNone/>
        <a:defRPr sz="14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7248" indent="-747248" algn="l" defTabSz="2988991" rtl="0" eaLnBrk="1" latinLnBrk="0" hangingPunct="1">
        <a:lnSpc>
          <a:spcPct val="90000"/>
        </a:lnSpc>
        <a:spcBef>
          <a:spcPts val="3269"/>
        </a:spcBef>
        <a:buFont typeface="Arial" panose="020B0604020202020204" pitchFamily="34" charset="0"/>
        <a:buChar char="•"/>
        <a:defRPr sz="9153" kern="1200">
          <a:solidFill>
            <a:schemeClr val="tx1"/>
          </a:solidFill>
          <a:latin typeface="+mn-lt"/>
          <a:ea typeface="+mn-ea"/>
          <a:cs typeface="+mn-cs"/>
        </a:defRPr>
      </a:lvl1pPr>
      <a:lvl2pPr marL="2241743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7845" kern="1200">
          <a:solidFill>
            <a:schemeClr val="tx1"/>
          </a:solidFill>
          <a:latin typeface="+mn-lt"/>
          <a:ea typeface="+mn-ea"/>
          <a:cs typeface="+mn-cs"/>
        </a:defRPr>
      </a:lvl2pPr>
      <a:lvl3pPr marL="3736238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6538" kern="1200">
          <a:solidFill>
            <a:schemeClr val="tx1"/>
          </a:solidFill>
          <a:latin typeface="+mn-lt"/>
          <a:ea typeface="+mn-ea"/>
          <a:cs typeface="+mn-cs"/>
        </a:defRPr>
      </a:lvl3pPr>
      <a:lvl4pPr marL="5230734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4pPr>
      <a:lvl5pPr marL="6725229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5pPr>
      <a:lvl6pPr marL="8219724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6pPr>
      <a:lvl7pPr marL="9714220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7pPr>
      <a:lvl8pPr marL="11208715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8pPr>
      <a:lvl9pPr marL="12703211" indent="-747248" algn="l" defTabSz="2988991" rtl="0" eaLnBrk="1" latinLnBrk="0" hangingPunct="1">
        <a:lnSpc>
          <a:spcPct val="90000"/>
        </a:lnSpc>
        <a:spcBef>
          <a:spcPts val="1634"/>
        </a:spcBef>
        <a:buFont typeface="Arial" panose="020B0604020202020204" pitchFamily="34" charset="0"/>
        <a:buChar char="•"/>
        <a:defRPr sz="58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1pPr>
      <a:lvl2pPr marL="1494495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2pPr>
      <a:lvl3pPr marL="2988991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3pPr>
      <a:lvl4pPr marL="4483486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4pPr>
      <a:lvl5pPr marL="5977981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5pPr>
      <a:lvl6pPr marL="7472477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6pPr>
      <a:lvl7pPr marL="8966972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7pPr>
      <a:lvl8pPr marL="10461468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8pPr>
      <a:lvl9pPr marL="11955963" algn="l" defTabSz="2988991" rtl="0" eaLnBrk="1" latinLnBrk="0" hangingPunct="1">
        <a:defRPr sz="58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51C9B-56EB-8021-3FC8-4E8CE55926BD}"/>
              </a:ext>
            </a:extLst>
          </p:cNvPr>
          <p:cNvSpPr txBox="1"/>
          <p:nvPr/>
        </p:nvSpPr>
        <p:spPr>
          <a:xfrm>
            <a:off x="11637509" y="4220548"/>
            <a:ext cx="1657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 dirty="0">
                <a:latin typeface="Calibri" panose="020F0502020204030204" pitchFamily="34" charset="0"/>
                <a:cs typeface="Calibri" panose="020F0502020204030204" pitchFamily="34" charset="0"/>
              </a:rPr>
              <a:t>PROJECT TITLE</a:t>
            </a:r>
          </a:p>
        </p:txBody>
      </p:sp>
      <p:sp>
        <p:nvSpPr>
          <p:cNvPr id="5" name="Google Shape;132;p1">
            <a:extLst>
              <a:ext uri="{FF2B5EF4-FFF2-40B4-BE49-F238E27FC236}">
                <a16:creationId xmlns:a16="http://schemas.microsoft.com/office/drawing/2014/main" id="{E7E89F42-AD8E-8E42-4552-3E47C45100F4}"/>
              </a:ext>
            </a:extLst>
          </p:cNvPr>
          <p:cNvSpPr txBox="1"/>
          <p:nvPr/>
        </p:nvSpPr>
        <p:spPr>
          <a:xfrm>
            <a:off x="11637509" y="4460885"/>
            <a:ext cx="54768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Project Title: Font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60-point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	         Fixed position at the centre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14C35-7616-C5DC-B7A1-5A0175F2BB48}"/>
              </a:ext>
            </a:extLst>
          </p:cNvPr>
          <p:cNvSpPr txBox="1"/>
          <p:nvPr/>
        </p:nvSpPr>
        <p:spPr>
          <a:xfrm>
            <a:off x="578985" y="6116404"/>
            <a:ext cx="1238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7" name="Google Shape;132;p1">
            <a:extLst>
              <a:ext uri="{FF2B5EF4-FFF2-40B4-BE49-F238E27FC236}">
                <a16:creationId xmlns:a16="http://schemas.microsoft.com/office/drawing/2014/main" id="{227EED40-2C20-A524-E660-E0A13F516141}"/>
              </a:ext>
            </a:extLst>
          </p:cNvPr>
          <p:cNvSpPr txBox="1"/>
          <p:nvPr/>
        </p:nvSpPr>
        <p:spPr>
          <a:xfrm>
            <a:off x="8267523" y="6329646"/>
            <a:ext cx="54768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Heading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: Font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48-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point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	  Fixed position at the centre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6E7B2-E641-50F6-E8F3-152BF6980619}"/>
              </a:ext>
            </a:extLst>
          </p:cNvPr>
          <p:cNvSpPr txBox="1"/>
          <p:nvPr/>
        </p:nvSpPr>
        <p:spPr>
          <a:xfrm>
            <a:off x="942446" y="7210623"/>
            <a:ext cx="1193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good abstract should consist of introduction, problem statement, quantitative results &amp; discussion and quantitative conclusion.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32;p1">
            <a:extLst>
              <a:ext uri="{FF2B5EF4-FFF2-40B4-BE49-F238E27FC236}">
                <a16:creationId xmlns:a16="http://schemas.microsoft.com/office/drawing/2014/main" id="{7AB4F92F-A208-BA2D-38F6-406BEAF67965}"/>
              </a:ext>
            </a:extLst>
          </p:cNvPr>
          <p:cNvSpPr txBox="1"/>
          <p:nvPr/>
        </p:nvSpPr>
        <p:spPr>
          <a:xfrm>
            <a:off x="6457360" y="7546957"/>
            <a:ext cx="5922964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Content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24-point Format: Justify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1E001-95D0-4413-0276-1DB7FFF10A55}"/>
              </a:ext>
            </a:extLst>
          </p:cNvPr>
          <p:cNvSpPr txBox="1"/>
          <p:nvPr/>
        </p:nvSpPr>
        <p:spPr>
          <a:xfrm>
            <a:off x="578984" y="12690980"/>
            <a:ext cx="1229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Google Shape;132;p1">
            <a:extLst>
              <a:ext uri="{FF2B5EF4-FFF2-40B4-BE49-F238E27FC236}">
                <a16:creationId xmlns:a16="http://schemas.microsoft.com/office/drawing/2014/main" id="{2457057D-BAEE-8C57-6ADB-1EC7C3F26514}"/>
              </a:ext>
            </a:extLst>
          </p:cNvPr>
          <p:cNvSpPr txBox="1"/>
          <p:nvPr/>
        </p:nvSpPr>
        <p:spPr>
          <a:xfrm>
            <a:off x="3766722" y="14086084"/>
            <a:ext cx="5922964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Content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24-point Format: Justify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Other contents can be reorganize    according your creativity</a:t>
            </a: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FBAD0-5DEF-C9B2-0314-E297948B11C5}"/>
              </a:ext>
            </a:extLst>
          </p:cNvPr>
          <p:cNvSpPr txBox="1"/>
          <p:nvPr/>
        </p:nvSpPr>
        <p:spPr>
          <a:xfrm>
            <a:off x="13626318" y="6116402"/>
            <a:ext cx="12321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D5BE-B27F-B34A-EDCA-0278C3FC284E}"/>
              </a:ext>
            </a:extLst>
          </p:cNvPr>
          <p:cNvSpPr txBox="1"/>
          <p:nvPr/>
        </p:nvSpPr>
        <p:spPr>
          <a:xfrm>
            <a:off x="27398998" y="6116403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MY" sz="5400" b="1" dirty="0">
              <a:solidFill>
                <a:srgbClr val="134E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0A253-9E86-A093-A01B-829BEDE76D36}"/>
              </a:ext>
            </a:extLst>
          </p:cNvPr>
          <p:cNvSpPr txBox="1"/>
          <p:nvPr/>
        </p:nvSpPr>
        <p:spPr>
          <a:xfrm>
            <a:off x="27633129" y="14970622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DEFFA-A28B-6593-53F3-C17AE58B2704}"/>
              </a:ext>
            </a:extLst>
          </p:cNvPr>
          <p:cNvSpPr txBox="1"/>
          <p:nvPr/>
        </p:nvSpPr>
        <p:spPr>
          <a:xfrm>
            <a:off x="13626318" y="16673805"/>
            <a:ext cx="1238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2E6F8-1B69-8733-5E53-368D2EC3C732}"/>
              </a:ext>
            </a:extLst>
          </p:cNvPr>
          <p:cNvSpPr/>
          <p:nvPr/>
        </p:nvSpPr>
        <p:spPr>
          <a:xfrm>
            <a:off x="15509994" y="20104303"/>
            <a:ext cx="1409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FDA0F-8A3D-F55A-19FF-BB2D06F1C448}"/>
              </a:ext>
            </a:extLst>
          </p:cNvPr>
          <p:cNvSpPr txBox="1"/>
          <p:nvPr/>
        </p:nvSpPr>
        <p:spPr>
          <a:xfrm>
            <a:off x="17005834" y="20074029"/>
            <a:ext cx="994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Student’s name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8A70F-B3E5-7905-1401-6DF8E7D6D340}"/>
              </a:ext>
            </a:extLst>
          </p:cNvPr>
          <p:cNvSpPr txBox="1"/>
          <p:nvPr/>
        </p:nvSpPr>
        <p:spPr>
          <a:xfrm>
            <a:off x="17005834" y="20677258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AD3502-6F6B-6A51-8427-5570F7A57FD9}"/>
              </a:ext>
            </a:extLst>
          </p:cNvPr>
          <p:cNvSpPr txBox="1"/>
          <p:nvPr/>
        </p:nvSpPr>
        <p:spPr>
          <a:xfrm>
            <a:off x="17005834" y="21280487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812B7-472A-420A-431E-14122F8AAF7C}"/>
              </a:ext>
            </a:extLst>
          </p:cNvPr>
          <p:cNvSpPr/>
          <p:nvPr/>
        </p:nvSpPr>
        <p:spPr>
          <a:xfrm>
            <a:off x="20160887" y="20104303"/>
            <a:ext cx="1409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4640EA-73C3-1B2D-7ABC-AEC1F65C820F}"/>
              </a:ext>
            </a:extLst>
          </p:cNvPr>
          <p:cNvSpPr txBox="1"/>
          <p:nvPr/>
        </p:nvSpPr>
        <p:spPr>
          <a:xfrm>
            <a:off x="15692212" y="20806920"/>
            <a:ext cx="104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F2DB4-7B75-5F6B-0EF4-47767D00F630}"/>
              </a:ext>
            </a:extLst>
          </p:cNvPr>
          <p:cNvSpPr txBox="1"/>
          <p:nvPr/>
        </p:nvSpPr>
        <p:spPr>
          <a:xfrm>
            <a:off x="20343105" y="20806920"/>
            <a:ext cx="104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DA4768-8061-E254-33DA-7B46D2487B99}"/>
              </a:ext>
            </a:extLst>
          </p:cNvPr>
          <p:cNvSpPr txBox="1"/>
          <p:nvPr/>
        </p:nvSpPr>
        <p:spPr>
          <a:xfrm>
            <a:off x="21853709" y="20109077"/>
            <a:ext cx="994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Supervisor’s name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65ADB-F3DE-73A4-3951-022643EF3301}"/>
              </a:ext>
            </a:extLst>
          </p:cNvPr>
          <p:cNvSpPr txBox="1"/>
          <p:nvPr/>
        </p:nvSpPr>
        <p:spPr>
          <a:xfrm>
            <a:off x="21853709" y="20712306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74A906-FDDF-A8B0-595C-A2739FD967D8}"/>
              </a:ext>
            </a:extLst>
          </p:cNvPr>
          <p:cNvSpPr txBox="1"/>
          <p:nvPr/>
        </p:nvSpPr>
        <p:spPr>
          <a:xfrm>
            <a:off x="21853709" y="21315535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2DAD09-5FD7-50BD-0A7F-F0E2556CD60F}"/>
              </a:ext>
            </a:extLst>
          </p:cNvPr>
          <p:cNvSpPr/>
          <p:nvPr/>
        </p:nvSpPr>
        <p:spPr>
          <a:xfrm>
            <a:off x="35366632" y="626806"/>
            <a:ext cx="3830034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tx1"/>
                </a:solidFill>
              </a:rPr>
              <a:t>Poster ID</a:t>
            </a:r>
          </a:p>
        </p:txBody>
      </p:sp>
    </p:spTree>
    <p:extLst>
      <p:ext uri="{BB962C8B-B14F-4D97-AF65-F5344CB8AC3E}">
        <p14:creationId xmlns:p14="http://schemas.microsoft.com/office/powerpoint/2010/main" val="258010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</TotalTime>
  <Words>104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Gill Sans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CHANG KOON</dc:creator>
  <cp:lastModifiedBy>WONG CHANG KOON</cp:lastModifiedBy>
  <cp:revision>10</cp:revision>
  <dcterms:created xsi:type="dcterms:W3CDTF">2023-11-17T05:46:46Z</dcterms:created>
  <dcterms:modified xsi:type="dcterms:W3CDTF">2023-12-07T01:11:15Z</dcterms:modified>
</cp:coreProperties>
</file>