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>
      <p:cViewPr>
        <p:scale>
          <a:sx n="90" d="100"/>
          <a:sy n="90" d="100"/>
        </p:scale>
        <p:origin x="1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5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2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8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3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7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4805D9-1CE1-D44E-98B8-9412805D7948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3AE4B0-42E8-2847-9F34-DDB93F10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3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cubes&#10;&#10;Description automatically generated">
            <a:extLst>
              <a:ext uri="{FF2B5EF4-FFF2-40B4-BE49-F238E27FC236}">
                <a16:creationId xmlns:a16="http://schemas.microsoft.com/office/drawing/2014/main" id="{D85853CE-0493-DC5F-3975-510AB72AA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/>
          </a:blip>
          <a:srcRect t="54746" b="33035"/>
          <a:stretch/>
        </p:blipFill>
        <p:spPr>
          <a:xfrm>
            <a:off x="-1" y="465"/>
            <a:ext cx="9144001" cy="599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  <a:reflection stA="46000" endPos="42000" dir="5400000" sy="-100000" algn="bl" rotWithShape="0"/>
          </a:effectLst>
        </p:spPr>
      </p:pic>
      <p:pic>
        <p:nvPicPr>
          <p:cNvPr id="8" name="Picture 7" descr="A logo for a school of grad study&#10;&#10;Description automatically generated">
            <a:extLst>
              <a:ext uri="{FF2B5EF4-FFF2-40B4-BE49-F238E27FC236}">
                <a16:creationId xmlns:a16="http://schemas.microsoft.com/office/drawing/2014/main" id="{D243E699-CC8B-4DBD-41FF-413B61FA2EE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93347" y="6502660"/>
            <a:ext cx="858191" cy="299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54717F-85D3-F0DA-87BB-D5824357F421}"/>
              </a:ext>
            </a:extLst>
          </p:cNvPr>
          <p:cNvSpPr txBox="1"/>
          <p:nvPr userDrawn="1"/>
        </p:nvSpPr>
        <p:spPr>
          <a:xfrm>
            <a:off x="7286912" y="6469881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Organised</a:t>
            </a:r>
            <a:r>
              <a:rPr lang="en-US" sz="1000" i="1" dirty="0"/>
              <a:t> by: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7C7753-C881-E8AD-F8B2-11AE8E023812}"/>
              </a:ext>
            </a:extLst>
          </p:cNvPr>
          <p:cNvGrpSpPr/>
          <p:nvPr userDrawn="1"/>
        </p:nvGrpSpPr>
        <p:grpSpPr>
          <a:xfrm>
            <a:off x="231490" y="98518"/>
            <a:ext cx="8695436" cy="411039"/>
            <a:chOff x="370390" y="86943"/>
            <a:chExt cx="8695436" cy="4110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2605E-9EA6-B00A-4056-A4EE1488C3A7}"/>
                </a:ext>
              </a:extLst>
            </p:cNvPr>
            <p:cNvSpPr/>
            <p:nvPr/>
          </p:nvSpPr>
          <p:spPr>
            <a:xfrm>
              <a:off x="370390" y="86943"/>
              <a:ext cx="8695436" cy="39203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BA8821B-3357-BA2D-6C8D-23EB1E2AC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46555" y="102321"/>
              <a:ext cx="448416" cy="395661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3E8705F4-EF52-681D-FC20-8F859DE99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303428" y="123667"/>
              <a:ext cx="972272" cy="31859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85F161-F073-9642-46C2-62F9E772CF65}"/>
                </a:ext>
              </a:extLst>
            </p:cNvPr>
            <p:cNvSpPr txBox="1"/>
            <p:nvPr/>
          </p:nvSpPr>
          <p:spPr>
            <a:xfrm>
              <a:off x="497541" y="114187"/>
              <a:ext cx="658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0" u="none" strike="noStrike" dirty="0">
                  <a:effectLst/>
                  <a:latin typeface="Google Sans"/>
                </a:rPr>
                <a:t> 8th International Undergraduate Research Conference (IURC)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76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blue cubes&#10;&#10;Description automatically generated">
            <a:extLst>
              <a:ext uri="{FF2B5EF4-FFF2-40B4-BE49-F238E27FC236}">
                <a16:creationId xmlns:a16="http://schemas.microsoft.com/office/drawing/2014/main" id="{3388F674-FB86-9FD5-1E8E-17584F02C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4746" b="33035"/>
          <a:stretch/>
        </p:blipFill>
        <p:spPr>
          <a:xfrm>
            <a:off x="-1" y="465"/>
            <a:ext cx="9144001" cy="599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  <a:reflection stA="46000" endPos="42000" dir="5400000" sy="-100000" algn="bl" rotWithShape="0"/>
          </a:effectLst>
        </p:spPr>
      </p:pic>
      <p:pic>
        <p:nvPicPr>
          <p:cNvPr id="7" name="Picture 6" descr="A logo for a school of grad study&#10;&#10;Description automatically generated">
            <a:extLst>
              <a:ext uri="{FF2B5EF4-FFF2-40B4-BE49-F238E27FC236}">
                <a16:creationId xmlns:a16="http://schemas.microsoft.com/office/drawing/2014/main" id="{5D9AAF63-3AB0-4B7B-1CBB-BADC43BAC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347" y="6502660"/>
            <a:ext cx="858191" cy="299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48D7CF-396B-8F53-FC49-939ABF8C77C6}"/>
              </a:ext>
            </a:extLst>
          </p:cNvPr>
          <p:cNvSpPr txBox="1"/>
          <p:nvPr/>
        </p:nvSpPr>
        <p:spPr>
          <a:xfrm>
            <a:off x="7286912" y="6469881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Organised</a:t>
            </a:r>
            <a:r>
              <a:rPr lang="en-US" sz="1000" i="1" dirty="0"/>
              <a:t> by: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55EDC1-33F3-DE52-3912-DB17EED14D8D}"/>
              </a:ext>
            </a:extLst>
          </p:cNvPr>
          <p:cNvGrpSpPr/>
          <p:nvPr/>
        </p:nvGrpSpPr>
        <p:grpSpPr>
          <a:xfrm>
            <a:off x="231490" y="98518"/>
            <a:ext cx="8695436" cy="411039"/>
            <a:chOff x="370390" y="86943"/>
            <a:chExt cx="8695436" cy="4110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2FF3E1-691D-157E-5D78-6FEA76F03510}"/>
                </a:ext>
              </a:extLst>
            </p:cNvPr>
            <p:cNvSpPr/>
            <p:nvPr/>
          </p:nvSpPr>
          <p:spPr>
            <a:xfrm>
              <a:off x="370390" y="86943"/>
              <a:ext cx="8695436" cy="39203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3704456-B0A4-1C64-9079-ED44BF22D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6555" y="102321"/>
              <a:ext cx="448416" cy="395661"/>
            </a:xfrm>
            <a:prstGeom prst="rect">
              <a:avLst/>
            </a:prstGeom>
          </p:spPr>
        </p:pic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FEC0CFEE-9AC0-AA89-9959-B1FC304F2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3428" y="123667"/>
              <a:ext cx="972272" cy="31859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5CBC0E-9E05-AC18-25E3-4B97AB6F63C4}"/>
                </a:ext>
              </a:extLst>
            </p:cNvPr>
            <p:cNvSpPr txBox="1"/>
            <p:nvPr/>
          </p:nvSpPr>
          <p:spPr>
            <a:xfrm>
              <a:off x="497541" y="114187"/>
              <a:ext cx="658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0" u="none" strike="noStrike" dirty="0">
                  <a:effectLst/>
                  <a:latin typeface="Google Sans"/>
                </a:rPr>
                <a:t> 8th International Undergraduate Research Conference (IURC)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08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13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Google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Izura binti Tukiman</dc:creator>
  <cp:lastModifiedBy>Nor Izura binti Tukiman</cp:lastModifiedBy>
  <cp:revision>1</cp:revision>
  <dcterms:created xsi:type="dcterms:W3CDTF">2024-06-04T15:42:05Z</dcterms:created>
  <dcterms:modified xsi:type="dcterms:W3CDTF">2024-06-05T01:44:53Z</dcterms:modified>
</cp:coreProperties>
</file>