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embedTrueTypeFonts="1" saveSubsetFonts="1" autoCompressPictures="0">
  <p:sldMasterIdLst>
    <p:sldMasterId id="2147483715" r:id="rId1"/>
    <p:sldMasterId id="2147483735" r:id="rId2"/>
  </p:sldMasterIdLst>
  <p:notesMasterIdLst>
    <p:notesMasterId r:id="rId21"/>
  </p:notesMasterIdLst>
  <p:sldIdLst>
    <p:sldId id="339" r:id="rId3"/>
    <p:sldId id="257" r:id="rId4"/>
    <p:sldId id="269" r:id="rId5"/>
    <p:sldId id="283" r:id="rId6"/>
    <p:sldId id="268" r:id="rId7"/>
    <p:sldId id="260" r:id="rId8"/>
    <p:sldId id="343" r:id="rId9"/>
    <p:sldId id="284" r:id="rId10"/>
    <p:sldId id="344" r:id="rId11"/>
    <p:sldId id="279" r:id="rId12"/>
    <p:sldId id="345" r:id="rId13"/>
    <p:sldId id="342" r:id="rId14"/>
    <p:sldId id="276" r:id="rId15"/>
    <p:sldId id="281" r:id="rId16"/>
    <p:sldId id="289" r:id="rId17"/>
    <p:sldId id="290" r:id="rId18"/>
    <p:sldId id="282" r:id="rId19"/>
    <p:sldId id="273" r:id="rId20"/>
  </p:sldIdLst>
  <p:sldSz cx="12192000" cy="6858000"/>
  <p:notesSz cx="6797675" cy="9926638"/>
  <p:embeddedFontLst>
    <p:embeddedFont>
      <p:font typeface="Poppi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Bernard MT Condensed" panose="02050806060905020404" pitchFamily="18" charset="0"/>
      <p:regular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Poppins Medium" panose="020B0604020202020204" charset="0"/>
      <p:regular r:id="rId37"/>
      <p:italic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iH+/Oo7gyuweia8jRQ8VrjExKi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AAD0CF-673F-4F0C-BDC3-8AE32AF2C257}">
  <a:tblStyle styleId="{8EAAD0CF-673F-4F0C-BDC3-8AE32AF2C25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7E8"/>
          </a:solidFill>
        </a:fill>
      </a:tcStyle>
    </a:wholeTbl>
    <a:band1H>
      <a:tcTxStyle/>
      <a:tcStyle>
        <a:tcBdr/>
        <a:fill>
          <a:solidFill>
            <a:srgbClr val="D8CB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8CB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249" autoAdjust="0"/>
  </p:normalViewPr>
  <p:slideViewPr>
    <p:cSldViewPr snapToGrid="0">
      <p:cViewPr varScale="1">
        <p:scale>
          <a:sx n="66" d="100"/>
          <a:sy n="66" d="100"/>
        </p:scale>
        <p:origin x="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F289DF1C-D633-9ADA-45FF-C22215CF3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>
            <a:extLst>
              <a:ext uri="{FF2B5EF4-FFF2-40B4-BE49-F238E27FC236}">
                <a16:creationId xmlns:a16="http://schemas.microsoft.com/office/drawing/2014/main" id="{F02CDCC1-3575-BE67-7248-5174466E86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>
            <a:extLst>
              <a:ext uri="{FF2B5EF4-FFF2-40B4-BE49-F238E27FC236}">
                <a16:creationId xmlns:a16="http://schemas.microsoft.com/office/drawing/2014/main" id="{D3EA280D-E6AF-2672-B476-BD4858D490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261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597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1009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9137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9961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187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59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58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074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776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080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2155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BC9FA491-AFBF-2E7D-5EA9-66DC36001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>
            <a:extLst>
              <a:ext uri="{FF2B5EF4-FFF2-40B4-BE49-F238E27FC236}">
                <a16:creationId xmlns:a16="http://schemas.microsoft.com/office/drawing/2014/main" id="{574A1339-6377-3711-4965-77A88386E6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>
            <a:extLst>
              <a:ext uri="{FF2B5EF4-FFF2-40B4-BE49-F238E27FC236}">
                <a16:creationId xmlns:a16="http://schemas.microsoft.com/office/drawing/2014/main" id="{53444280-55B5-1099-87F4-EBCBEC16DE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654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08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6A7411-CCFB-BB40-F558-CC4419C10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D6D16CA-030C-F13D-E0C9-2560818924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E645C65-0564-B10E-A89B-3655DB7170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3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6817E6-AD1A-08AC-88A5-0C62449E0C76}"/>
              </a:ext>
            </a:extLst>
          </p:cNvPr>
          <p:cNvSpPr/>
          <p:nvPr/>
        </p:nvSpPr>
        <p:spPr>
          <a:xfrm>
            <a:off x="0" y="0"/>
            <a:ext cx="12192000" cy="19376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5939" y="1901929"/>
            <a:ext cx="12192000" cy="313962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FED6FC9-C93A-9F07-CF8D-C0E1F0B215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676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A8456C-09BE-F772-4E09-AC8E5EFE5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A970D6-E749-96E3-83B1-8B21AB192873}"/>
              </a:ext>
            </a:extLst>
          </p:cNvPr>
          <p:cNvSpPr/>
          <p:nvPr/>
        </p:nvSpPr>
        <p:spPr>
          <a:xfrm>
            <a:off x="0" y="0"/>
            <a:ext cx="4539343" cy="612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8299B-C422-1510-F32A-0DFF889E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338" y="2766217"/>
            <a:ext cx="582294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270406-6097-F873-9773-CC94FA230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4759327-3B5D-3BFA-5CCA-6BD5BACEA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557F9C-2B1B-1E45-919F-2CBA963082F1}"/>
              </a:ext>
            </a:extLst>
          </p:cNvPr>
          <p:cNvGrpSpPr/>
          <p:nvPr/>
        </p:nvGrpSpPr>
        <p:grpSpPr>
          <a:xfrm>
            <a:off x="580088" y="1982368"/>
            <a:ext cx="5265908" cy="2893260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B4D37DD-77A1-3F66-1AB7-0D02A7AA053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939251-1BCB-8F28-4AEB-3F5C698F784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6B35D63-3320-AD9B-342D-29A2461E1E9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EA1DA0-4667-A070-5433-AD3862F8F01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1CCFE93-102B-5253-326B-9C14E78024F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271F50C-004D-6614-9952-C20CF9F23F8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28837067-0E6E-EBDC-C7A8-86F4033B63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3AC60AB8-5AB3-8260-897B-FB410ACB3FB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931CFE-A63B-8125-E9D4-949B42E5C54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20BC883D-1639-3A5C-4006-DBE2E65971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BA29C7B-554C-081E-2135-BFC59AE9815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D7FD87-F429-AB50-CEC1-95CBDAABB01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EBD843B1-0951-A33D-BCC6-E0640022F3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041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7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28DB6A-3639-804F-5B60-C6592BBF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471F-60E2-4515-0BAA-0DB6D5757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885EA-F2ED-0679-F34F-5A78B2C61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9987F70-64EC-CA05-E8A9-766DF9840D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22425" y="833378"/>
            <a:ext cx="8947150" cy="45546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A832A2C-2644-6658-956A-F6CDE4CFC8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951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_07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28DB6A-3639-804F-5B60-C6592BBF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0" y="-29928"/>
            <a:ext cx="12192000" cy="395692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471F-60E2-4515-0BAA-0DB6D5757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885EA-F2ED-0679-F34F-5A78B2C61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28F128-2C1E-BF90-7B50-EEA520A8E0D1}"/>
              </a:ext>
            </a:extLst>
          </p:cNvPr>
          <p:cNvSpPr/>
          <p:nvPr/>
        </p:nvSpPr>
        <p:spPr>
          <a:xfrm rot="10800000">
            <a:off x="2161479" y="-29927"/>
            <a:ext cx="10024582" cy="59854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14BB5F-78D4-C98C-F6C3-95F1B716981E}"/>
              </a:ext>
            </a:extLst>
          </p:cNvPr>
          <p:cNvSpPr/>
          <p:nvPr/>
        </p:nvSpPr>
        <p:spPr>
          <a:xfrm>
            <a:off x="0" y="-52790"/>
            <a:ext cx="5148943" cy="225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56F8D6F-4FEB-ED3E-E7ED-26FDD0376D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0776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8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6764FE-4266-9C28-BBAD-0C0CE59F74C2}"/>
              </a:ext>
            </a:extLst>
          </p:cNvPr>
          <p:cNvSpPr/>
          <p:nvPr/>
        </p:nvSpPr>
        <p:spPr>
          <a:xfrm>
            <a:off x="0" y="0"/>
            <a:ext cx="12192000" cy="4737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215900" dir="5400000" sx="98000" sy="9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471F-60E2-4515-0BAA-0DB6D5757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885EA-F2ED-0679-F34F-5A78B2C61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D67C0D-AE8E-41E4-EB71-DE065695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938784C-798A-313F-6BDD-2EEF86FBFD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580" y="6338033"/>
            <a:ext cx="1069391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467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45C3-8E81-6BAE-010D-9B6CD2D562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03FB80-B1FC-DDFA-448B-BCE958EA32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1EEF20-E6C8-6C8E-7FE9-279D5347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66CCFD3-9BC4-D4C1-9392-EA327203EA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1863725"/>
            <a:ext cx="3200400" cy="293976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EFB77A9-6E81-95F5-77AD-E75BB87A5A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0" y="1863725"/>
            <a:ext cx="3200400" cy="293976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9127F8-03DB-5D0F-A98C-B82B076E4B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58725" y="1863725"/>
            <a:ext cx="3200400" cy="293976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9728D72-5D76-DC8D-B044-63CA42649D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9334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10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CEC78F-2030-F657-D94C-EC9916E70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72305A-2320-94A9-D78D-83FAEFAD60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13F7E-A796-3E64-A559-FCC5922DB7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F9FC79A-20DE-55EB-11E3-BAD01F6F97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222500" cy="20367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7AC4A9C-BE82-674B-5A73-6F2F8CA14F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22200" y="2048338"/>
            <a:ext cx="2222500" cy="20367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A81B629-0F07-B59C-0408-FD208CA153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096676"/>
            <a:ext cx="2222500" cy="20367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1C049FB6-D146-812F-7363-6D35184C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653" y="355599"/>
            <a:ext cx="664290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C5D5C-CDCC-C784-973F-88390D45C53B}"/>
              </a:ext>
            </a:extLst>
          </p:cNvPr>
          <p:cNvSpPr/>
          <p:nvPr/>
        </p:nvSpPr>
        <p:spPr>
          <a:xfrm rot="10800000">
            <a:off x="2234075" y="7088"/>
            <a:ext cx="2222500" cy="2036762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FD5EF8-AC54-E00C-8C75-712DD23935AA}"/>
              </a:ext>
            </a:extLst>
          </p:cNvPr>
          <p:cNvSpPr/>
          <p:nvPr/>
        </p:nvSpPr>
        <p:spPr>
          <a:xfrm rot="10800000">
            <a:off x="0" y="2048637"/>
            <a:ext cx="2222500" cy="2036762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3DF42E-2BE3-EBA6-205B-2A8268FF878D}"/>
              </a:ext>
            </a:extLst>
          </p:cNvPr>
          <p:cNvSpPr/>
          <p:nvPr/>
        </p:nvSpPr>
        <p:spPr>
          <a:xfrm rot="10800000">
            <a:off x="2238562" y="4096676"/>
            <a:ext cx="2222500" cy="2036762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6EDB3BB-164A-CD1A-BF26-D10A4E43D2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9638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11"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02">
            <a:extLst>
              <a:ext uri="{FF2B5EF4-FFF2-40B4-BE49-F238E27FC236}">
                <a16:creationId xmlns:a16="http://schemas.microsoft.com/office/drawing/2014/main" id="{20B52243-B80A-3445-8806-0BE94A96B286}"/>
              </a:ext>
            </a:extLst>
          </p:cNvPr>
          <p:cNvSpPr/>
          <p:nvPr/>
        </p:nvSpPr>
        <p:spPr>
          <a:xfrm rot="10800000">
            <a:off x="-26938" y="-20387"/>
            <a:ext cx="5402774" cy="6014786"/>
          </a:xfrm>
          <a:custGeom>
            <a:avLst/>
            <a:gdLst>
              <a:gd name="connsiteX0" fmla="*/ 0 w 1854200"/>
              <a:gd name="connsiteY0" fmla="*/ 0 h 5994401"/>
              <a:gd name="connsiteX1" fmla="*/ 1854200 w 1854200"/>
              <a:gd name="connsiteY1" fmla="*/ 0 h 5994401"/>
              <a:gd name="connsiteX2" fmla="*/ 1854200 w 1854200"/>
              <a:gd name="connsiteY2" fmla="*/ 5994401 h 5994401"/>
              <a:gd name="connsiteX3" fmla="*/ 0 w 1854200"/>
              <a:gd name="connsiteY3" fmla="*/ 5994401 h 5994401"/>
              <a:gd name="connsiteX4" fmla="*/ 0 w 1854200"/>
              <a:gd name="connsiteY4" fmla="*/ 0 h 5994401"/>
              <a:gd name="connsiteX0" fmla="*/ 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968500 w 4953000"/>
              <a:gd name="connsiteY2" fmla="*/ 59944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  <a:gd name="connsiteX0" fmla="*/ 2921000 w 5359400"/>
              <a:gd name="connsiteY0" fmla="*/ 12700 h 6007101"/>
              <a:gd name="connsiteX1" fmla="*/ 4953000 w 5359400"/>
              <a:gd name="connsiteY1" fmla="*/ 0 h 6007101"/>
              <a:gd name="connsiteX2" fmla="*/ 5359400 w 5359400"/>
              <a:gd name="connsiteY2" fmla="*/ 6007101 h 6007101"/>
              <a:gd name="connsiteX3" fmla="*/ 0 w 5359400"/>
              <a:gd name="connsiteY3" fmla="*/ 6007101 h 6007101"/>
              <a:gd name="connsiteX4" fmla="*/ 2921000 w 5359400"/>
              <a:gd name="connsiteY4" fmla="*/ 12700 h 6007101"/>
              <a:gd name="connsiteX0" fmla="*/ 2921000 w 5384800"/>
              <a:gd name="connsiteY0" fmla="*/ 0 h 5994401"/>
              <a:gd name="connsiteX1" fmla="*/ 5384800 w 5384800"/>
              <a:gd name="connsiteY1" fmla="*/ 0 h 5994401"/>
              <a:gd name="connsiteX2" fmla="*/ 5359400 w 5384800"/>
              <a:gd name="connsiteY2" fmla="*/ 5994401 h 5994401"/>
              <a:gd name="connsiteX3" fmla="*/ 0 w 5384800"/>
              <a:gd name="connsiteY3" fmla="*/ 5994401 h 5994401"/>
              <a:gd name="connsiteX4" fmla="*/ 2921000 w 5384800"/>
              <a:gd name="connsiteY4" fmla="*/ 0 h 5994401"/>
              <a:gd name="connsiteX0" fmla="*/ 2921000 w 5384800"/>
              <a:gd name="connsiteY0" fmla="*/ 0 h 6002085"/>
              <a:gd name="connsiteX1" fmla="*/ 5384800 w 5384800"/>
              <a:gd name="connsiteY1" fmla="*/ 0 h 6002085"/>
              <a:gd name="connsiteX2" fmla="*/ 5305612 w 5384800"/>
              <a:gd name="connsiteY2" fmla="*/ 6002085 h 6002085"/>
              <a:gd name="connsiteX3" fmla="*/ 0 w 5384800"/>
              <a:gd name="connsiteY3" fmla="*/ 5994401 h 6002085"/>
              <a:gd name="connsiteX4" fmla="*/ 2921000 w 5384800"/>
              <a:gd name="connsiteY4" fmla="*/ 0 h 6002085"/>
              <a:gd name="connsiteX0" fmla="*/ 2921000 w 5384800"/>
              <a:gd name="connsiteY0" fmla="*/ 0 h 6002085"/>
              <a:gd name="connsiteX1" fmla="*/ 5384800 w 5384800"/>
              <a:gd name="connsiteY1" fmla="*/ 0 h 6002085"/>
              <a:gd name="connsiteX2" fmla="*/ 5374768 w 5384800"/>
              <a:gd name="connsiteY2" fmla="*/ 6002085 h 6002085"/>
              <a:gd name="connsiteX3" fmla="*/ 0 w 5384800"/>
              <a:gd name="connsiteY3" fmla="*/ 5994401 h 6002085"/>
              <a:gd name="connsiteX4" fmla="*/ 2921000 w 5384800"/>
              <a:gd name="connsiteY4" fmla="*/ 0 h 6002085"/>
              <a:gd name="connsiteX0" fmla="*/ 2921000 w 5384800"/>
              <a:gd name="connsiteY0" fmla="*/ 0 h 6002085"/>
              <a:gd name="connsiteX1" fmla="*/ 5384800 w 5384800"/>
              <a:gd name="connsiteY1" fmla="*/ 0 h 6002085"/>
              <a:gd name="connsiteX2" fmla="*/ 5374768 w 5384800"/>
              <a:gd name="connsiteY2" fmla="*/ 6002085 h 6002085"/>
              <a:gd name="connsiteX3" fmla="*/ 0 w 5384800"/>
              <a:gd name="connsiteY3" fmla="*/ 5994401 h 6002085"/>
              <a:gd name="connsiteX4" fmla="*/ 2921000 w 5384800"/>
              <a:gd name="connsiteY4" fmla="*/ 0 h 6002085"/>
              <a:gd name="connsiteX0" fmla="*/ 2899735 w 5384800"/>
              <a:gd name="connsiteY0" fmla="*/ 7074 h 6002085"/>
              <a:gd name="connsiteX1" fmla="*/ 5384800 w 5384800"/>
              <a:gd name="connsiteY1" fmla="*/ 0 h 6002085"/>
              <a:gd name="connsiteX2" fmla="*/ 5374768 w 5384800"/>
              <a:gd name="connsiteY2" fmla="*/ 6002085 h 6002085"/>
              <a:gd name="connsiteX3" fmla="*/ 0 w 5384800"/>
              <a:gd name="connsiteY3" fmla="*/ 5994401 h 6002085"/>
              <a:gd name="connsiteX4" fmla="*/ 2899735 w 5384800"/>
              <a:gd name="connsiteY4" fmla="*/ 7074 h 6002085"/>
              <a:gd name="connsiteX0" fmla="*/ 2899735 w 5391888"/>
              <a:gd name="connsiteY0" fmla="*/ 7074 h 6002085"/>
              <a:gd name="connsiteX1" fmla="*/ 5391888 w 5391888"/>
              <a:gd name="connsiteY1" fmla="*/ 0 h 6002085"/>
              <a:gd name="connsiteX2" fmla="*/ 5374768 w 5391888"/>
              <a:gd name="connsiteY2" fmla="*/ 6002085 h 6002085"/>
              <a:gd name="connsiteX3" fmla="*/ 0 w 5391888"/>
              <a:gd name="connsiteY3" fmla="*/ 5994401 h 6002085"/>
              <a:gd name="connsiteX4" fmla="*/ 2899735 w 5391888"/>
              <a:gd name="connsiteY4" fmla="*/ 7074 h 6002085"/>
              <a:gd name="connsiteX0" fmla="*/ 2910621 w 5402774"/>
              <a:gd name="connsiteY0" fmla="*/ 7074 h 6002085"/>
              <a:gd name="connsiteX1" fmla="*/ 5402774 w 5402774"/>
              <a:gd name="connsiteY1" fmla="*/ 0 h 6002085"/>
              <a:gd name="connsiteX2" fmla="*/ 5385654 w 5402774"/>
              <a:gd name="connsiteY2" fmla="*/ 6002085 h 6002085"/>
              <a:gd name="connsiteX3" fmla="*/ 0 w 5402774"/>
              <a:gd name="connsiteY3" fmla="*/ 5983539 h 6002085"/>
              <a:gd name="connsiteX4" fmla="*/ 2910621 w 5402774"/>
              <a:gd name="connsiteY4" fmla="*/ 7074 h 60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2774" h="6002085">
                <a:moveTo>
                  <a:pt x="2910621" y="7074"/>
                </a:moveTo>
                <a:lnTo>
                  <a:pt x="5402774" y="0"/>
                </a:lnTo>
                <a:cubicBezTo>
                  <a:pt x="5397067" y="2000695"/>
                  <a:pt x="5391361" y="4001390"/>
                  <a:pt x="5385654" y="6002085"/>
                </a:cubicBezTo>
                <a:lnTo>
                  <a:pt x="0" y="5983539"/>
                </a:lnTo>
                <a:lnTo>
                  <a:pt x="2910621" y="7074"/>
                </a:lnTo>
                <a:close/>
              </a:path>
            </a:pathLst>
          </a:custGeom>
          <a:gradFill flip="none" rotWithShape="1">
            <a:gsLst>
              <a:gs pos="92697">
                <a:schemeClr val="tx2">
                  <a:lumMod val="90000"/>
                  <a:lumOff val="10000"/>
                </a:schemeClr>
              </a:gs>
              <a:gs pos="0">
                <a:schemeClr val="tx2">
                  <a:lumMod val="90000"/>
                  <a:lumOff val="10000"/>
                </a:schemeClr>
              </a:gs>
              <a:gs pos="0">
                <a:schemeClr val="tx2">
                  <a:lumMod val="90000"/>
                  <a:lumOff val="10000"/>
                </a:schemeClr>
              </a:gs>
              <a:gs pos="0">
                <a:schemeClr val="tx2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964C8-A175-D7AF-3FA4-B94E39C6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642" y="863600"/>
            <a:ext cx="6602409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8BB686-D3F9-1D8F-D64E-90E02ADE71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20BB4C-A1BB-9467-1FED-1640114B7E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6A000B49-9D64-40CD-6D5C-B6D3C3A05783}"/>
              </a:ext>
            </a:extLst>
          </p:cNvPr>
          <p:cNvSpPr/>
          <p:nvPr/>
        </p:nvSpPr>
        <p:spPr>
          <a:xfrm rot="10800000">
            <a:off x="589750" y="-12702"/>
            <a:ext cx="4953000" cy="6007101"/>
          </a:xfrm>
          <a:custGeom>
            <a:avLst/>
            <a:gdLst>
              <a:gd name="connsiteX0" fmla="*/ 0 w 1854200"/>
              <a:gd name="connsiteY0" fmla="*/ 0 h 5994401"/>
              <a:gd name="connsiteX1" fmla="*/ 1854200 w 1854200"/>
              <a:gd name="connsiteY1" fmla="*/ 0 h 5994401"/>
              <a:gd name="connsiteX2" fmla="*/ 1854200 w 1854200"/>
              <a:gd name="connsiteY2" fmla="*/ 5994401 h 5994401"/>
              <a:gd name="connsiteX3" fmla="*/ 0 w 1854200"/>
              <a:gd name="connsiteY3" fmla="*/ 5994401 h 5994401"/>
              <a:gd name="connsiteX4" fmla="*/ 0 w 1854200"/>
              <a:gd name="connsiteY4" fmla="*/ 0 h 5994401"/>
              <a:gd name="connsiteX0" fmla="*/ 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968500 w 4953000"/>
              <a:gd name="connsiteY2" fmla="*/ 59944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0" h="6007101">
                <a:moveTo>
                  <a:pt x="2921000" y="12700"/>
                </a:moveTo>
                <a:lnTo>
                  <a:pt x="4953000" y="0"/>
                </a:lnTo>
                <a:lnTo>
                  <a:pt x="1968500" y="5994401"/>
                </a:lnTo>
                <a:lnTo>
                  <a:pt x="0" y="6007101"/>
                </a:lnTo>
                <a:lnTo>
                  <a:pt x="2921000" y="12700"/>
                </a:lnTo>
                <a:close/>
              </a:path>
            </a:pathLst>
          </a:custGeom>
          <a:solidFill>
            <a:srgbClr val="C04C4C"/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E3D9D7C3-250B-C66B-DB51-0E6C7E10BD02}"/>
              </a:ext>
            </a:extLst>
          </p:cNvPr>
          <p:cNvGrpSpPr/>
          <p:nvPr/>
        </p:nvGrpSpPr>
        <p:grpSpPr>
          <a:xfrm>
            <a:off x="1433777" y="5528221"/>
            <a:ext cx="613993" cy="75107"/>
            <a:chOff x="-1587" y="4763"/>
            <a:chExt cx="300037" cy="42862"/>
          </a:xfrm>
          <a:solidFill>
            <a:schemeClr val="bg1"/>
          </a:solidFill>
        </p:grpSpPr>
        <p:sp>
          <p:nvSpPr>
            <p:cNvPr id="408" name="Oval 13">
              <a:extLst>
                <a:ext uri="{FF2B5EF4-FFF2-40B4-BE49-F238E27FC236}">
                  <a16:creationId xmlns:a16="http://schemas.microsoft.com/office/drawing/2014/main" id="{EFF050FE-D3FD-BAE4-B33F-FCD8ABD26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409" name="Oval 14">
              <a:extLst>
                <a:ext uri="{FF2B5EF4-FFF2-40B4-BE49-F238E27FC236}">
                  <a16:creationId xmlns:a16="http://schemas.microsoft.com/office/drawing/2014/main" id="{87630A76-4060-4BB0-EF18-A53082D0D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410" name="Oval 15">
              <a:extLst>
                <a:ext uri="{FF2B5EF4-FFF2-40B4-BE49-F238E27FC236}">
                  <a16:creationId xmlns:a16="http://schemas.microsoft.com/office/drawing/2014/main" id="{46B2C827-42B9-DBEC-F22A-F17CC0C8A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50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411" name="Oval 16">
              <a:extLst>
                <a:ext uri="{FF2B5EF4-FFF2-40B4-BE49-F238E27FC236}">
                  <a16:creationId xmlns:a16="http://schemas.microsoft.com/office/drawing/2014/main" id="{B59EBCEA-4042-970A-98AD-2F36CD31C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38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</p:grpSp>
      <p:sp>
        <p:nvSpPr>
          <p:cNvPr id="412" name="Rectangle 402">
            <a:extLst>
              <a:ext uri="{FF2B5EF4-FFF2-40B4-BE49-F238E27FC236}">
                <a16:creationId xmlns:a16="http://schemas.microsoft.com/office/drawing/2014/main" id="{673165B6-3265-E64F-D897-23F76C1FB9DB}"/>
              </a:ext>
            </a:extLst>
          </p:cNvPr>
          <p:cNvSpPr/>
          <p:nvPr/>
        </p:nvSpPr>
        <p:spPr>
          <a:xfrm rot="10800000">
            <a:off x="2231874" y="4927332"/>
            <a:ext cx="1150304" cy="1395112"/>
          </a:xfrm>
          <a:custGeom>
            <a:avLst/>
            <a:gdLst>
              <a:gd name="connsiteX0" fmla="*/ 0 w 1854200"/>
              <a:gd name="connsiteY0" fmla="*/ 0 h 5994401"/>
              <a:gd name="connsiteX1" fmla="*/ 1854200 w 1854200"/>
              <a:gd name="connsiteY1" fmla="*/ 0 h 5994401"/>
              <a:gd name="connsiteX2" fmla="*/ 1854200 w 1854200"/>
              <a:gd name="connsiteY2" fmla="*/ 5994401 h 5994401"/>
              <a:gd name="connsiteX3" fmla="*/ 0 w 1854200"/>
              <a:gd name="connsiteY3" fmla="*/ 5994401 h 5994401"/>
              <a:gd name="connsiteX4" fmla="*/ 0 w 1854200"/>
              <a:gd name="connsiteY4" fmla="*/ 0 h 5994401"/>
              <a:gd name="connsiteX0" fmla="*/ 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968500 w 4953000"/>
              <a:gd name="connsiteY2" fmla="*/ 59944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0" h="6007101">
                <a:moveTo>
                  <a:pt x="2921000" y="12700"/>
                </a:moveTo>
                <a:lnTo>
                  <a:pt x="4953000" y="0"/>
                </a:lnTo>
                <a:lnTo>
                  <a:pt x="1968500" y="5994401"/>
                </a:lnTo>
                <a:lnTo>
                  <a:pt x="0" y="6007101"/>
                </a:lnTo>
                <a:lnTo>
                  <a:pt x="2921000" y="127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D6BC3D2-2522-41DF-7A30-2E82600765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65" y="921703"/>
            <a:ext cx="4459468" cy="4278630"/>
          </a:xfrm>
          <a:custGeom>
            <a:avLst/>
            <a:gdLst>
              <a:gd name="connsiteX0" fmla="*/ 0 w 2905125"/>
              <a:gd name="connsiteY0" fmla="*/ 4278630 h 4278630"/>
              <a:gd name="connsiteX1" fmla="*/ 1053834 w 2905125"/>
              <a:gd name="connsiteY1" fmla="*/ 0 h 4278630"/>
              <a:gd name="connsiteX2" fmla="*/ 2905125 w 2905125"/>
              <a:gd name="connsiteY2" fmla="*/ 0 h 4278630"/>
              <a:gd name="connsiteX3" fmla="*/ 1851291 w 2905125"/>
              <a:gd name="connsiteY3" fmla="*/ 4278630 h 4278630"/>
              <a:gd name="connsiteX4" fmla="*/ 0 w 2905125"/>
              <a:gd name="connsiteY4" fmla="*/ 4278630 h 4278630"/>
              <a:gd name="connsiteX0" fmla="*/ 0 w 4065185"/>
              <a:gd name="connsiteY0" fmla="*/ 4278630 h 4278630"/>
              <a:gd name="connsiteX1" fmla="*/ 2213894 w 4065185"/>
              <a:gd name="connsiteY1" fmla="*/ 0 h 4278630"/>
              <a:gd name="connsiteX2" fmla="*/ 4065185 w 4065185"/>
              <a:gd name="connsiteY2" fmla="*/ 0 h 4278630"/>
              <a:gd name="connsiteX3" fmla="*/ 3011351 w 4065185"/>
              <a:gd name="connsiteY3" fmla="*/ 4278630 h 4278630"/>
              <a:gd name="connsiteX4" fmla="*/ 0 w 4065185"/>
              <a:gd name="connsiteY4" fmla="*/ 4278630 h 4278630"/>
              <a:gd name="connsiteX0" fmla="*/ 0 w 4065185"/>
              <a:gd name="connsiteY0" fmla="*/ 4278630 h 4278630"/>
              <a:gd name="connsiteX1" fmla="*/ 997490 w 4065185"/>
              <a:gd name="connsiteY1" fmla="*/ 0 h 4278630"/>
              <a:gd name="connsiteX2" fmla="*/ 4065185 w 4065185"/>
              <a:gd name="connsiteY2" fmla="*/ 0 h 4278630"/>
              <a:gd name="connsiteX3" fmla="*/ 3011351 w 4065185"/>
              <a:gd name="connsiteY3" fmla="*/ 4278630 h 4278630"/>
              <a:gd name="connsiteX4" fmla="*/ 0 w 4065185"/>
              <a:gd name="connsiteY4" fmla="*/ 4278630 h 4278630"/>
              <a:gd name="connsiteX0" fmla="*/ 0 w 4065185"/>
              <a:gd name="connsiteY0" fmla="*/ 4278630 h 4278630"/>
              <a:gd name="connsiteX1" fmla="*/ 997490 w 4065185"/>
              <a:gd name="connsiteY1" fmla="*/ 0 h 4278630"/>
              <a:gd name="connsiteX2" fmla="*/ 4065185 w 4065185"/>
              <a:gd name="connsiteY2" fmla="*/ 0 h 4278630"/>
              <a:gd name="connsiteX3" fmla="*/ 2432510 w 4065185"/>
              <a:gd name="connsiteY3" fmla="*/ 4270241 h 4278630"/>
              <a:gd name="connsiteX4" fmla="*/ 0 w 4065185"/>
              <a:gd name="connsiteY4" fmla="*/ 4278630 h 4278630"/>
              <a:gd name="connsiteX0" fmla="*/ 0 w 4442690"/>
              <a:gd name="connsiteY0" fmla="*/ 4278630 h 4278630"/>
              <a:gd name="connsiteX1" fmla="*/ 997490 w 4442690"/>
              <a:gd name="connsiteY1" fmla="*/ 0 h 4278630"/>
              <a:gd name="connsiteX2" fmla="*/ 4442690 w 4442690"/>
              <a:gd name="connsiteY2" fmla="*/ 16778 h 4278630"/>
              <a:gd name="connsiteX3" fmla="*/ 2432510 w 4442690"/>
              <a:gd name="connsiteY3" fmla="*/ 4270241 h 4278630"/>
              <a:gd name="connsiteX4" fmla="*/ 0 w 4442690"/>
              <a:gd name="connsiteY4" fmla="*/ 4278630 h 4278630"/>
              <a:gd name="connsiteX0" fmla="*/ 0 w 4442690"/>
              <a:gd name="connsiteY0" fmla="*/ 4278630 h 4278630"/>
              <a:gd name="connsiteX1" fmla="*/ 997490 w 4442690"/>
              <a:gd name="connsiteY1" fmla="*/ 0 h 4278630"/>
              <a:gd name="connsiteX2" fmla="*/ 4442690 w 4442690"/>
              <a:gd name="connsiteY2" fmla="*/ 16778 h 4278630"/>
              <a:gd name="connsiteX3" fmla="*/ 2432510 w 4442690"/>
              <a:gd name="connsiteY3" fmla="*/ 4270241 h 4278630"/>
              <a:gd name="connsiteX4" fmla="*/ 0 w 4442690"/>
              <a:gd name="connsiteY4" fmla="*/ 4278630 h 4278630"/>
              <a:gd name="connsiteX0" fmla="*/ 0 w 4375578"/>
              <a:gd name="connsiteY0" fmla="*/ 4278630 h 4278630"/>
              <a:gd name="connsiteX1" fmla="*/ 997490 w 4375578"/>
              <a:gd name="connsiteY1" fmla="*/ 0 h 4278630"/>
              <a:gd name="connsiteX2" fmla="*/ 4375578 w 4375578"/>
              <a:gd name="connsiteY2" fmla="*/ 8389 h 4278630"/>
              <a:gd name="connsiteX3" fmla="*/ 2432510 w 4375578"/>
              <a:gd name="connsiteY3" fmla="*/ 4270241 h 4278630"/>
              <a:gd name="connsiteX4" fmla="*/ 0 w 4375578"/>
              <a:gd name="connsiteY4" fmla="*/ 4278630 h 4278630"/>
              <a:gd name="connsiteX0" fmla="*/ 0 w 4459468"/>
              <a:gd name="connsiteY0" fmla="*/ 4278630 h 4278630"/>
              <a:gd name="connsiteX1" fmla="*/ 997490 w 4459468"/>
              <a:gd name="connsiteY1" fmla="*/ 0 h 4278630"/>
              <a:gd name="connsiteX2" fmla="*/ 4459468 w 4459468"/>
              <a:gd name="connsiteY2" fmla="*/ 0 h 4278630"/>
              <a:gd name="connsiteX3" fmla="*/ 2432510 w 4459468"/>
              <a:gd name="connsiteY3" fmla="*/ 4270241 h 4278630"/>
              <a:gd name="connsiteX4" fmla="*/ 0 w 4459468"/>
              <a:gd name="connsiteY4" fmla="*/ 4278630 h 4278630"/>
              <a:gd name="connsiteX0" fmla="*/ 0 w 4459468"/>
              <a:gd name="connsiteY0" fmla="*/ 4278630 h 4278630"/>
              <a:gd name="connsiteX1" fmla="*/ 2130004 w 4459468"/>
              <a:gd name="connsiteY1" fmla="*/ 0 h 4278630"/>
              <a:gd name="connsiteX2" fmla="*/ 4459468 w 4459468"/>
              <a:gd name="connsiteY2" fmla="*/ 0 h 4278630"/>
              <a:gd name="connsiteX3" fmla="*/ 2432510 w 4459468"/>
              <a:gd name="connsiteY3" fmla="*/ 4270241 h 4278630"/>
              <a:gd name="connsiteX4" fmla="*/ 0 w 4459468"/>
              <a:gd name="connsiteY4" fmla="*/ 427863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468" h="4278630">
                <a:moveTo>
                  <a:pt x="0" y="4278630"/>
                </a:moveTo>
                <a:lnTo>
                  <a:pt x="2130004" y="0"/>
                </a:lnTo>
                <a:lnTo>
                  <a:pt x="4459468" y="0"/>
                </a:lnTo>
                <a:lnTo>
                  <a:pt x="2432510" y="4270241"/>
                </a:lnTo>
                <a:lnTo>
                  <a:pt x="0" y="427863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2B52E9B-EBD9-59E5-FD4A-F852C1B6F5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6310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layout_01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7D312-FCF4-DE33-A475-5EF124304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172CD-6881-B6F2-739F-2CB7D2B50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9989E-F336-675A-C17F-6BEC4980C6E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B09A61-C8B8-77A3-B50F-C473B78F1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9" name="Freeform 88">
            <a:extLst>
              <a:ext uri="{FF2B5EF4-FFF2-40B4-BE49-F238E27FC236}">
                <a16:creationId xmlns:a16="http://schemas.microsoft.com/office/drawing/2014/main" id="{B895953F-CAF8-92F3-1EC5-F97B90F9D599}"/>
              </a:ext>
            </a:extLst>
          </p:cNvPr>
          <p:cNvSpPr>
            <a:spLocks noEditPoints="1"/>
          </p:cNvSpPr>
          <p:nvPr/>
        </p:nvSpPr>
        <p:spPr bwMode="auto">
          <a:xfrm rot="13500000">
            <a:off x="8565369" y="-3309433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8">
            <a:extLst>
              <a:ext uri="{FF2B5EF4-FFF2-40B4-BE49-F238E27FC236}">
                <a16:creationId xmlns:a16="http://schemas.microsoft.com/office/drawing/2014/main" id="{063183E8-ED2B-748E-7754-13955CBFDBE0}"/>
              </a:ext>
            </a:extLst>
          </p:cNvPr>
          <p:cNvSpPr>
            <a:spLocks noEditPoints="1"/>
          </p:cNvSpPr>
          <p:nvPr/>
        </p:nvSpPr>
        <p:spPr bwMode="auto">
          <a:xfrm rot="1408779">
            <a:off x="6843673" y="-6248482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70865CC-7406-8BF6-F1B8-F40A463E72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9538" y="-83942"/>
            <a:ext cx="7441671" cy="709379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5206987"/>
              <a:gd name="connsiteY0" fmla="*/ 971550 h 5250180"/>
              <a:gd name="connsiteX1" fmla="*/ 5206987 w 5206987"/>
              <a:gd name="connsiteY1" fmla="*/ 0 h 5250180"/>
              <a:gd name="connsiteX2" fmla="*/ 2905125 w 5206987"/>
              <a:gd name="connsiteY2" fmla="*/ 1827226 h 5250180"/>
              <a:gd name="connsiteX3" fmla="*/ 2905125 w 5206987"/>
              <a:gd name="connsiteY3" fmla="*/ 5250180 h 5250180"/>
              <a:gd name="connsiteX4" fmla="*/ 0 w 5206987"/>
              <a:gd name="connsiteY4" fmla="*/ 5250180 h 5250180"/>
              <a:gd name="connsiteX5" fmla="*/ 0 w 5206987"/>
              <a:gd name="connsiteY5" fmla="*/ 971550 h 5250180"/>
              <a:gd name="connsiteX0" fmla="*/ 0 w 5206987"/>
              <a:gd name="connsiteY0" fmla="*/ 971550 h 6827851"/>
              <a:gd name="connsiteX1" fmla="*/ 5206987 w 5206987"/>
              <a:gd name="connsiteY1" fmla="*/ 0 h 6827851"/>
              <a:gd name="connsiteX2" fmla="*/ 3405188 w 5206987"/>
              <a:gd name="connsiteY2" fmla="*/ 6827851 h 6827851"/>
              <a:gd name="connsiteX3" fmla="*/ 2905125 w 5206987"/>
              <a:gd name="connsiteY3" fmla="*/ 5250180 h 6827851"/>
              <a:gd name="connsiteX4" fmla="*/ 0 w 5206987"/>
              <a:gd name="connsiteY4" fmla="*/ 5250180 h 6827851"/>
              <a:gd name="connsiteX5" fmla="*/ 0 w 5206987"/>
              <a:gd name="connsiteY5" fmla="*/ 971550 h 6827851"/>
              <a:gd name="connsiteX0" fmla="*/ 1323975 w 6530962"/>
              <a:gd name="connsiteY0" fmla="*/ 971550 h 6950393"/>
              <a:gd name="connsiteX1" fmla="*/ 6530962 w 6530962"/>
              <a:gd name="connsiteY1" fmla="*/ 0 h 6950393"/>
              <a:gd name="connsiteX2" fmla="*/ 4729163 w 6530962"/>
              <a:gd name="connsiteY2" fmla="*/ 6827851 h 6950393"/>
              <a:gd name="connsiteX3" fmla="*/ 0 w 6530962"/>
              <a:gd name="connsiteY3" fmla="*/ 6950393 h 6950393"/>
              <a:gd name="connsiteX4" fmla="*/ 1323975 w 6530962"/>
              <a:gd name="connsiteY4" fmla="*/ 5250180 h 6950393"/>
              <a:gd name="connsiteX5" fmla="*/ 1323975 w 6530962"/>
              <a:gd name="connsiteY5" fmla="*/ 971550 h 6950393"/>
              <a:gd name="connsiteX0" fmla="*/ 1323975 w 6530962"/>
              <a:gd name="connsiteY0" fmla="*/ 971550 h 7127888"/>
              <a:gd name="connsiteX1" fmla="*/ 6530962 w 6530962"/>
              <a:gd name="connsiteY1" fmla="*/ 0 h 7127888"/>
              <a:gd name="connsiteX2" fmla="*/ 5386388 w 6530962"/>
              <a:gd name="connsiteY2" fmla="*/ 7127888 h 7127888"/>
              <a:gd name="connsiteX3" fmla="*/ 0 w 6530962"/>
              <a:gd name="connsiteY3" fmla="*/ 6950393 h 7127888"/>
              <a:gd name="connsiteX4" fmla="*/ 1323975 w 6530962"/>
              <a:gd name="connsiteY4" fmla="*/ 5250180 h 7127888"/>
              <a:gd name="connsiteX5" fmla="*/ 1323975 w 6530962"/>
              <a:gd name="connsiteY5" fmla="*/ 971550 h 7127888"/>
              <a:gd name="connsiteX0" fmla="*/ 1323975 w 6530962"/>
              <a:gd name="connsiteY0" fmla="*/ 971550 h 7013588"/>
              <a:gd name="connsiteX1" fmla="*/ 6530962 w 6530962"/>
              <a:gd name="connsiteY1" fmla="*/ 0 h 7013588"/>
              <a:gd name="connsiteX2" fmla="*/ 5514976 w 6530962"/>
              <a:gd name="connsiteY2" fmla="*/ 7013588 h 7013588"/>
              <a:gd name="connsiteX3" fmla="*/ 0 w 6530962"/>
              <a:gd name="connsiteY3" fmla="*/ 6950393 h 7013588"/>
              <a:gd name="connsiteX4" fmla="*/ 1323975 w 6530962"/>
              <a:gd name="connsiteY4" fmla="*/ 5250180 h 7013588"/>
              <a:gd name="connsiteX5" fmla="*/ 1323975 w 6530962"/>
              <a:gd name="connsiteY5" fmla="*/ 971550 h 7013588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2424113 w 6545250"/>
              <a:gd name="connsiteY0" fmla="*/ 0 h 7078982"/>
              <a:gd name="connsiteX1" fmla="*/ 6545250 w 6545250"/>
              <a:gd name="connsiteY1" fmla="*/ 28576 h 7078982"/>
              <a:gd name="connsiteX2" fmla="*/ 5529264 w 6545250"/>
              <a:gd name="connsiteY2" fmla="*/ 7042164 h 7078982"/>
              <a:gd name="connsiteX3" fmla="*/ 0 w 6545250"/>
              <a:gd name="connsiteY3" fmla="*/ 7078982 h 7078982"/>
              <a:gd name="connsiteX4" fmla="*/ 1338263 w 6545250"/>
              <a:gd name="connsiteY4" fmla="*/ 5278756 h 7078982"/>
              <a:gd name="connsiteX5" fmla="*/ 2424113 w 6545250"/>
              <a:gd name="connsiteY5" fmla="*/ 0 h 7078982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1338263 w 7045312"/>
              <a:gd name="connsiteY4" fmla="*/ 5307330 h 7107556"/>
              <a:gd name="connsiteX5" fmla="*/ 2424113 w 7045312"/>
              <a:gd name="connsiteY5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8090341"/>
              <a:gd name="connsiteY0" fmla="*/ 16698 h 7095680"/>
              <a:gd name="connsiteX1" fmla="*/ 8090341 w 8090341"/>
              <a:gd name="connsiteY1" fmla="*/ 0 h 7095680"/>
              <a:gd name="connsiteX2" fmla="*/ 5529264 w 8090341"/>
              <a:gd name="connsiteY2" fmla="*/ 7058862 h 7095680"/>
              <a:gd name="connsiteX3" fmla="*/ 0 w 8090341"/>
              <a:gd name="connsiteY3" fmla="*/ 7095680 h 7095680"/>
              <a:gd name="connsiteX4" fmla="*/ 2424113 w 8090341"/>
              <a:gd name="connsiteY4" fmla="*/ 16698 h 7095680"/>
              <a:gd name="connsiteX0" fmla="*/ 2424113 w 8173468"/>
              <a:gd name="connsiteY0" fmla="*/ 0 h 7078982"/>
              <a:gd name="connsiteX1" fmla="*/ 8173468 w 8173468"/>
              <a:gd name="connsiteY1" fmla="*/ 18928 h 7078982"/>
              <a:gd name="connsiteX2" fmla="*/ 5529264 w 8173468"/>
              <a:gd name="connsiteY2" fmla="*/ 7042164 h 7078982"/>
              <a:gd name="connsiteX3" fmla="*/ 0 w 8173468"/>
              <a:gd name="connsiteY3" fmla="*/ 7078982 h 7078982"/>
              <a:gd name="connsiteX4" fmla="*/ 2424113 w 8173468"/>
              <a:gd name="connsiteY4" fmla="*/ 0 h 7078982"/>
              <a:gd name="connsiteX0" fmla="*/ 2424113 w 8173468"/>
              <a:gd name="connsiteY0" fmla="*/ 16698 h 7095680"/>
              <a:gd name="connsiteX1" fmla="*/ 8173468 w 8173468"/>
              <a:gd name="connsiteY1" fmla="*/ 0 h 7095680"/>
              <a:gd name="connsiteX2" fmla="*/ 5529264 w 8173468"/>
              <a:gd name="connsiteY2" fmla="*/ 7058862 h 7095680"/>
              <a:gd name="connsiteX3" fmla="*/ 0 w 8173468"/>
              <a:gd name="connsiteY3" fmla="*/ 7095680 h 7095680"/>
              <a:gd name="connsiteX4" fmla="*/ 2424113 w 8173468"/>
              <a:gd name="connsiteY4" fmla="*/ 16698 h 7095680"/>
              <a:gd name="connsiteX0" fmla="*/ 2424113 w 8173468"/>
              <a:gd name="connsiteY0" fmla="*/ 28574 h 7107556"/>
              <a:gd name="connsiteX1" fmla="*/ 8173468 w 8173468"/>
              <a:gd name="connsiteY1" fmla="*/ 0 h 7107556"/>
              <a:gd name="connsiteX2" fmla="*/ 5529264 w 8173468"/>
              <a:gd name="connsiteY2" fmla="*/ 7070738 h 7107556"/>
              <a:gd name="connsiteX3" fmla="*/ 0 w 8173468"/>
              <a:gd name="connsiteY3" fmla="*/ 7107556 h 7107556"/>
              <a:gd name="connsiteX4" fmla="*/ 2424113 w 8173468"/>
              <a:gd name="connsiteY4" fmla="*/ 28574 h 7107556"/>
              <a:gd name="connsiteX0" fmla="*/ 2424113 w 8204204"/>
              <a:gd name="connsiteY0" fmla="*/ 28574 h 7107556"/>
              <a:gd name="connsiteX1" fmla="*/ 8204204 w 8204204"/>
              <a:gd name="connsiteY1" fmla="*/ 0 h 7107556"/>
              <a:gd name="connsiteX2" fmla="*/ 5529264 w 8204204"/>
              <a:gd name="connsiteY2" fmla="*/ 7070738 h 7107556"/>
              <a:gd name="connsiteX3" fmla="*/ 0 w 8204204"/>
              <a:gd name="connsiteY3" fmla="*/ 7107556 h 7107556"/>
              <a:gd name="connsiteX4" fmla="*/ 2424113 w 8204204"/>
              <a:gd name="connsiteY4" fmla="*/ 28574 h 7107556"/>
              <a:gd name="connsiteX0" fmla="*/ 2424113 w 8219573"/>
              <a:gd name="connsiteY0" fmla="*/ 28574 h 7107556"/>
              <a:gd name="connsiteX1" fmla="*/ 8219573 w 8219573"/>
              <a:gd name="connsiteY1" fmla="*/ 0 h 7107556"/>
              <a:gd name="connsiteX2" fmla="*/ 5529264 w 8219573"/>
              <a:gd name="connsiteY2" fmla="*/ 7070738 h 7107556"/>
              <a:gd name="connsiteX3" fmla="*/ 0 w 8219573"/>
              <a:gd name="connsiteY3" fmla="*/ 7107556 h 7107556"/>
              <a:gd name="connsiteX4" fmla="*/ 2424113 w 8219573"/>
              <a:gd name="connsiteY4" fmla="*/ 28574 h 7107556"/>
              <a:gd name="connsiteX0" fmla="*/ 2424113 w 8265677"/>
              <a:gd name="connsiteY0" fmla="*/ 20889 h 7099871"/>
              <a:gd name="connsiteX1" fmla="*/ 8265677 w 8265677"/>
              <a:gd name="connsiteY1" fmla="*/ 0 h 7099871"/>
              <a:gd name="connsiteX2" fmla="*/ 5529264 w 8265677"/>
              <a:gd name="connsiteY2" fmla="*/ 7063053 h 7099871"/>
              <a:gd name="connsiteX3" fmla="*/ 0 w 8265677"/>
              <a:gd name="connsiteY3" fmla="*/ 7099871 h 7099871"/>
              <a:gd name="connsiteX4" fmla="*/ 2424113 w 8265677"/>
              <a:gd name="connsiteY4" fmla="*/ 20889 h 7099871"/>
              <a:gd name="connsiteX0" fmla="*/ 2424113 w 8288729"/>
              <a:gd name="connsiteY0" fmla="*/ 20889 h 7099871"/>
              <a:gd name="connsiteX1" fmla="*/ 8288729 w 8288729"/>
              <a:gd name="connsiteY1" fmla="*/ 0 h 7099871"/>
              <a:gd name="connsiteX2" fmla="*/ 5529264 w 8288729"/>
              <a:gd name="connsiteY2" fmla="*/ 7063053 h 7099871"/>
              <a:gd name="connsiteX3" fmla="*/ 0 w 8288729"/>
              <a:gd name="connsiteY3" fmla="*/ 7099871 h 7099871"/>
              <a:gd name="connsiteX4" fmla="*/ 2424113 w 8288729"/>
              <a:gd name="connsiteY4" fmla="*/ 20889 h 7099871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29264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4463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8305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2147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9831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2136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3673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5978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93790"/>
              <a:gd name="connsiteX1" fmla="*/ 8319465 w 8319465"/>
              <a:gd name="connsiteY1" fmla="*/ 0 h 7093790"/>
              <a:gd name="connsiteX2" fmla="*/ 5782837 w 8319465"/>
              <a:gd name="connsiteY2" fmla="*/ 7093790 h 7093790"/>
              <a:gd name="connsiteX3" fmla="*/ 0 w 8319465"/>
              <a:gd name="connsiteY3" fmla="*/ 7084503 h 7093790"/>
              <a:gd name="connsiteX4" fmla="*/ 2424113 w 8319465"/>
              <a:gd name="connsiteY4" fmla="*/ 5521 h 70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9465" h="7093790">
                <a:moveTo>
                  <a:pt x="2424113" y="5521"/>
                </a:moveTo>
                <a:lnTo>
                  <a:pt x="8319465" y="0"/>
                </a:lnTo>
                <a:lnTo>
                  <a:pt x="5782837" y="7093790"/>
                </a:lnTo>
                <a:lnTo>
                  <a:pt x="0" y="7084503"/>
                </a:lnTo>
                <a:lnTo>
                  <a:pt x="2424113" y="5521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9727201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2AE6E-5012-F925-B9E0-2C9A3DBC0A6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1C01C2-421D-6D47-A4A6-F3FBD49FCCD9}"/>
              </a:ext>
            </a:extLst>
          </p:cNvPr>
          <p:cNvSpPr/>
          <p:nvPr/>
        </p:nvSpPr>
        <p:spPr>
          <a:xfrm rot="10800000">
            <a:off x="12096521" y="0"/>
            <a:ext cx="99164" cy="305851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78213-2FB4-C549-781F-4073598A4AE7}"/>
              </a:ext>
            </a:extLst>
          </p:cNvPr>
          <p:cNvSpPr/>
          <p:nvPr/>
        </p:nvSpPr>
        <p:spPr>
          <a:xfrm rot="10800000">
            <a:off x="12096718" y="3139623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466068-AD20-659C-746B-81BEE50E9ADA}"/>
              </a:ext>
            </a:extLst>
          </p:cNvPr>
          <p:cNvSpPr/>
          <p:nvPr/>
        </p:nvSpPr>
        <p:spPr>
          <a:xfrm rot="10800000">
            <a:off x="12096521" y="3654629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5" name="Diagonal Stripe 14">
            <a:extLst>
              <a:ext uri="{FF2B5EF4-FFF2-40B4-BE49-F238E27FC236}">
                <a16:creationId xmlns:a16="http://schemas.microsoft.com/office/drawing/2014/main" id="{D82BA350-C437-1B6C-0082-CD7CF0CE547D}"/>
              </a:ext>
            </a:extLst>
          </p:cNvPr>
          <p:cNvSpPr/>
          <p:nvPr/>
        </p:nvSpPr>
        <p:spPr>
          <a:xfrm>
            <a:off x="0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4024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9DAC918-69A7-1F81-9143-C4470BEA4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2000">
                <a:schemeClr val="bg1"/>
              </a:gs>
              <a:gs pos="8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6000000" scaled="0"/>
          </a:gradFill>
          <a:ln w="7158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MY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24F89DFC-6C4C-1B65-FADE-ED74049BFD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7052" y="-39938"/>
            <a:ext cx="7679193" cy="7005082"/>
          </a:xfrm>
          <a:custGeom>
            <a:avLst/>
            <a:gdLst>
              <a:gd name="connsiteX0" fmla="*/ 7 w 6342063"/>
              <a:gd name="connsiteY0" fmla="*/ 2636495 h 6902450"/>
              <a:gd name="connsiteX1" fmla="*/ 3171032 w 6342063"/>
              <a:gd name="connsiteY1" fmla="*/ 0 h 6902450"/>
              <a:gd name="connsiteX2" fmla="*/ 6342056 w 6342063"/>
              <a:gd name="connsiteY2" fmla="*/ 2636495 h 6902450"/>
              <a:gd name="connsiteX3" fmla="*/ 5130833 w 6342063"/>
              <a:gd name="connsiteY3" fmla="*/ 6902432 h 6902450"/>
              <a:gd name="connsiteX4" fmla="*/ 1211230 w 6342063"/>
              <a:gd name="connsiteY4" fmla="*/ 6902432 h 6902450"/>
              <a:gd name="connsiteX5" fmla="*/ 7 w 6342063"/>
              <a:gd name="connsiteY5" fmla="*/ 2636495 h 6902450"/>
              <a:gd name="connsiteX0" fmla="*/ 930398 w 7272447"/>
              <a:gd name="connsiteY0" fmla="*/ 2636495 h 6902432"/>
              <a:gd name="connsiteX1" fmla="*/ 4101423 w 7272447"/>
              <a:gd name="connsiteY1" fmla="*/ 0 h 6902432"/>
              <a:gd name="connsiteX2" fmla="*/ 7272447 w 7272447"/>
              <a:gd name="connsiteY2" fmla="*/ 2636495 h 6902432"/>
              <a:gd name="connsiteX3" fmla="*/ 6061224 w 7272447"/>
              <a:gd name="connsiteY3" fmla="*/ 6902432 h 6902432"/>
              <a:gd name="connsiteX4" fmla="*/ 0 w 7272447"/>
              <a:gd name="connsiteY4" fmla="*/ 6866337 h 6902432"/>
              <a:gd name="connsiteX5" fmla="*/ 930398 w 7272447"/>
              <a:gd name="connsiteY5" fmla="*/ 2636495 h 6902432"/>
              <a:gd name="connsiteX0" fmla="*/ 3637504 w 7272447"/>
              <a:gd name="connsiteY0" fmla="*/ 25642 h 6902432"/>
              <a:gd name="connsiteX1" fmla="*/ 4101423 w 7272447"/>
              <a:gd name="connsiteY1" fmla="*/ 0 h 6902432"/>
              <a:gd name="connsiteX2" fmla="*/ 7272447 w 7272447"/>
              <a:gd name="connsiteY2" fmla="*/ 2636495 h 6902432"/>
              <a:gd name="connsiteX3" fmla="*/ 6061224 w 7272447"/>
              <a:gd name="connsiteY3" fmla="*/ 6902432 h 6902432"/>
              <a:gd name="connsiteX4" fmla="*/ 0 w 7272447"/>
              <a:gd name="connsiteY4" fmla="*/ 6866337 h 6902432"/>
              <a:gd name="connsiteX5" fmla="*/ 3637504 w 7272447"/>
              <a:gd name="connsiteY5" fmla="*/ 25642 h 6902432"/>
              <a:gd name="connsiteX0" fmla="*/ 4022514 w 7657457"/>
              <a:gd name="connsiteY0" fmla="*/ 25642 h 6902432"/>
              <a:gd name="connsiteX1" fmla="*/ 4486433 w 7657457"/>
              <a:gd name="connsiteY1" fmla="*/ 0 h 6902432"/>
              <a:gd name="connsiteX2" fmla="*/ 7657457 w 7657457"/>
              <a:gd name="connsiteY2" fmla="*/ 2636495 h 6902432"/>
              <a:gd name="connsiteX3" fmla="*/ 6446234 w 7657457"/>
              <a:gd name="connsiteY3" fmla="*/ 6902432 h 6902432"/>
              <a:gd name="connsiteX4" fmla="*/ 0 w 7657457"/>
              <a:gd name="connsiteY4" fmla="*/ 6878369 h 6902432"/>
              <a:gd name="connsiteX5" fmla="*/ 4022514 w 7657457"/>
              <a:gd name="connsiteY5" fmla="*/ 25642 h 6902432"/>
              <a:gd name="connsiteX0" fmla="*/ 3842040 w 7657457"/>
              <a:gd name="connsiteY0" fmla="*/ 0 h 6924916"/>
              <a:gd name="connsiteX1" fmla="*/ 4486433 w 7657457"/>
              <a:gd name="connsiteY1" fmla="*/ 22484 h 6924916"/>
              <a:gd name="connsiteX2" fmla="*/ 7657457 w 7657457"/>
              <a:gd name="connsiteY2" fmla="*/ 2658979 h 6924916"/>
              <a:gd name="connsiteX3" fmla="*/ 6446234 w 7657457"/>
              <a:gd name="connsiteY3" fmla="*/ 6924916 h 6924916"/>
              <a:gd name="connsiteX4" fmla="*/ 0 w 7657457"/>
              <a:gd name="connsiteY4" fmla="*/ 6900853 h 6924916"/>
              <a:gd name="connsiteX5" fmla="*/ 3842040 w 7657457"/>
              <a:gd name="connsiteY5" fmla="*/ 0 h 6924916"/>
              <a:gd name="connsiteX0" fmla="*/ 3842040 w 7759022"/>
              <a:gd name="connsiteY0" fmla="*/ 1579 h 6926495"/>
              <a:gd name="connsiteX1" fmla="*/ 7759022 w 7759022"/>
              <a:gd name="connsiteY1" fmla="*/ 0 h 6926495"/>
              <a:gd name="connsiteX2" fmla="*/ 7657457 w 7759022"/>
              <a:gd name="connsiteY2" fmla="*/ 2660558 h 6926495"/>
              <a:gd name="connsiteX3" fmla="*/ 6446234 w 7759022"/>
              <a:gd name="connsiteY3" fmla="*/ 6926495 h 6926495"/>
              <a:gd name="connsiteX4" fmla="*/ 0 w 7759022"/>
              <a:gd name="connsiteY4" fmla="*/ 6902432 h 6926495"/>
              <a:gd name="connsiteX5" fmla="*/ 3842040 w 7759022"/>
              <a:gd name="connsiteY5" fmla="*/ 1579 h 6926495"/>
              <a:gd name="connsiteX0" fmla="*/ 3842040 w 7777773"/>
              <a:gd name="connsiteY0" fmla="*/ 1579 h 6926495"/>
              <a:gd name="connsiteX1" fmla="*/ 7759022 w 7777773"/>
              <a:gd name="connsiteY1" fmla="*/ 0 h 6926495"/>
              <a:gd name="connsiteX2" fmla="*/ 7777773 w 7777773"/>
              <a:gd name="connsiteY2" fmla="*/ 3177916 h 6926495"/>
              <a:gd name="connsiteX3" fmla="*/ 6446234 w 7777773"/>
              <a:gd name="connsiteY3" fmla="*/ 6926495 h 6926495"/>
              <a:gd name="connsiteX4" fmla="*/ 0 w 7777773"/>
              <a:gd name="connsiteY4" fmla="*/ 6902432 h 6926495"/>
              <a:gd name="connsiteX5" fmla="*/ 3842040 w 7777773"/>
              <a:gd name="connsiteY5" fmla="*/ 1579 h 6926495"/>
              <a:gd name="connsiteX0" fmla="*/ 3842040 w 7777773"/>
              <a:gd name="connsiteY0" fmla="*/ 1579 h 6926495"/>
              <a:gd name="connsiteX1" fmla="*/ 7759022 w 7777773"/>
              <a:gd name="connsiteY1" fmla="*/ 0 h 6926495"/>
              <a:gd name="connsiteX2" fmla="*/ 7777773 w 7777773"/>
              <a:gd name="connsiteY2" fmla="*/ 3177916 h 6926495"/>
              <a:gd name="connsiteX3" fmla="*/ 6446234 w 7777773"/>
              <a:gd name="connsiteY3" fmla="*/ 6926495 h 6926495"/>
              <a:gd name="connsiteX4" fmla="*/ 0 w 7777773"/>
              <a:gd name="connsiteY4" fmla="*/ 6902432 h 6926495"/>
              <a:gd name="connsiteX5" fmla="*/ 3842040 w 7777773"/>
              <a:gd name="connsiteY5" fmla="*/ 1579 h 6926495"/>
              <a:gd name="connsiteX0" fmla="*/ 3842040 w 7777773"/>
              <a:gd name="connsiteY0" fmla="*/ 1579 h 6926495"/>
              <a:gd name="connsiteX1" fmla="*/ 7759022 w 7777773"/>
              <a:gd name="connsiteY1" fmla="*/ 0 h 6926495"/>
              <a:gd name="connsiteX2" fmla="*/ 7777773 w 7777773"/>
              <a:gd name="connsiteY2" fmla="*/ 3335232 h 6926495"/>
              <a:gd name="connsiteX3" fmla="*/ 6446234 w 7777773"/>
              <a:gd name="connsiteY3" fmla="*/ 6926495 h 6926495"/>
              <a:gd name="connsiteX4" fmla="*/ 0 w 7777773"/>
              <a:gd name="connsiteY4" fmla="*/ 6902432 h 6926495"/>
              <a:gd name="connsiteX5" fmla="*/ 3842040 w 7777773"/>
              <a:gd name="connsiteY5" fmla="*/ 1579 h 6926495"/>
              <a:gd name="connsiteX0" fmla="*/ 3842040 w 7759022"/>
              <a:gd name="connsiteY0" fmla="*/ 1579 h 6926495"/>
              <a:gd name="connsiteX1" fmla="*/ 7759022 w 7759022"/>
              <a:gd name="connsiteY1" fmla="*/ 0 h 6926495"/>
              <a:gd name="connsiteX2" fmla="*/ 7758109 w 7759022"/>
              <a:gd name="connsiteY2" fmla="*/ 3276239 h 6926495"/>
              <a:gd name="connsiteX3" fmla="*/ 6446234 w 7759022"/>
              <a:gd name="connsiteY3" fmla="*/ 6926495 h 6926495"/>
              <a:gd name="connsiteX4" fmla="*/ 0 w 7759022"/>
              <a:gd name="connsiteY4" fmla="*/ 6902432 h 6926495"/>
              <a:gd name="connsiteX5" fmla="*/ 3842040 w 7759022"/>
              <a:gd name="connsiteY5" fmla="*/ 1579 h 6926495"/>
              <a:gd name="connsiteX0" fmla="*/ 3842040 w 7759022"/>
              <a:gd name="connsiteY0" fmla="*/ 1579 h 6926495"/>
              <a:gd name="connsiteX1" fmla="*/ 7759022 w 7759022"/>
              <a:gd name="connsiteY1" fmla="*/ 0 h 6926495"/>
              <a:gd name="connsiteX2" fmla="*/ 7758109 w 7759022"/>
              <a:gd name="connsiteY2" fmla="*/ 3276239 h 6926495"/>
              <a:gd name="connsiteX3" fmla="*/ 6303015 w 7759022"/>
              <a:gd name="connsiteY3" fmla="*/ 6926495 h 6926495"/>
              <a:gd name="connsiteX4" fmla="*/ 0 w 7759022"/>
              <a:gd name="connsiteY4" fmla="*/ 6902432 h 6926495"/>
              <a:gd name="connsiteX5" fmla="*/ 3842040 w 7759022"/>
              <a:gd name="connsiteY5" fmla="*/ 1579 h 6926495"/>
              <a:gd name="connsiteX0" fmla="*/ 3842040 w 7759022"/>
              <a:gd name="connsiteY0" fmla="*/ 1579 h 6926495"/>
              <a:gd name="connsiteX1" fmla="*/ 7759022 w 7759022"/>
              <a:gd name="connsiteY1" fmla="*/ 0 h 6926495"/>
              <a:gd name="connsiteX2" fmla="*/ 7758109 w 7759022"/>
              <a:gd name="connsiteY2" fmla="*/ 4333859 h 6926495"/>
              <a:gd name="connsiteX3" fmla="*/ 6303015 w 7759022"/>
              <a:gd name="connsiteY3" fmla="*/ 6926495 h 6926495"/>
              <a:gd name="connsiteX4" fmla="*/ 0 w 7759022"/>
              <a:gd name="connsiteY4" fmla="*/ 6902432 h 6926495"/>
              <a:gd name="connsiteX5" fmla="*/ 3842040 w 7759022"/>
              <a:gd name="connsiteY5" fmla="*/ 1579 h 6926495"/>
              <a:gd name="connsiteX0" fmla="*/ 3842040 w 7759022"/>
              <a:gd name="connsiteY0" fmla="*/ 1579 h 6959545"/>
              <a:gd name="connsiteX1" fmla="*/ 7759022 w 7759022"/>
              <a:gd name="connsiteY1" fmla="*/ 0 h 6959545"/>
              <a:gd name="connsiteX2" fmla="*/ 7758109 w 7759022"/>
              <a:gd name="connsiteY2" fmla="*/ 4333859 h 6959545"/>
              <a:gd name="connsiteX3" fmla="*/ 6258948 w 7759022"/>
              <a:gd name="connsiteY3" fmla="*/ 6959545 h 6959545"/>
              <a:gd name="connsiteX4" fmla="*/ 0 w 7759022"/>
              <a:gd name="connsiteY4" fmla="*/ 6902432 h 6959545"/>
              <a:gd name="connsiteX5" fmla="*/ 3842040 w 7759022"/>
              <a:gd name="connsiteY5" fmla="*/ 1579 h 6959545"/>
              <a:gd name="connsiteX0" fmla="*/ 3842040 w 7759022"/>
              <a:gd name="connsiteY0" fmla="*/ 1579 h 6990567"/>
              <a:gd name="connsiteX1" fmla="*/ 7759022 w 7759022"/>
              <a:gd name="connsiteY1" fmla="*/ 0 h 6990567"/>
              <a:gd name="connsiteX2" fmla="*/ 7758109 w 7759022"/>
              <a:gd name="connsiteY2" fmla="*/ 4333859 h 6990567"/>
              <a:gd name="connsiteX3" fmla="*/ 6258948 w 7759022"/>
              <a:gd name="connsiteY3" fmla="*/ 6959545 h 6990567"/>
              <a:gd name="connsiteX4" fmla="*/ 0 w 7759022"/>
              <a:gd name="connsiteY4" fmla="*/ 6990567 h 6990567"/>
              <a:gd name="connsiteX5" fmla="*/ 3842040 w 7759022"/>
              <a:gd name="connsiteY5" fmla="*/ 1579 h 6990567"/>
              <a:gd name="connsiteX0" fmla="*/ 4125068 w 7759022"/>
              <a:gd name="connsiteY0" fmla="*/ 1579 h 6990567"/>
              <a:gd name="connsiteX1" fmla="*/ 7759022 w 7759022"/>
              <a:gd name="connsiteY1" fmla="*/ 0 h 6990567"/>
              <a:gd name="connsiteX2" fmla="*/ 7758109 w 7759022"/>
              <a:gd name="connsiteY2" fmla="*/ 4333859 h 6990567"/>
              <a:gd name="connsiteX3" fmla="*/ 6258948 w 7759022"/>
              <a:gd name="connsiteY3" fmla="*/ 6959545 h 6990567"/>
              <a:gd name="connsiteX4" fmla="*/ 0 w 7759022"/>
              <a:gd name="connsiteY4" fmla="*/ 6990567 h 6990567"/>
              <a:gd name="connsiteX5" fmla="*/ 4125068 w 7759022"/>
              <a:gd name="connsiteY5" fmla="*/ 1579 h 6990567"/>
              <a:gd name="connsiteX0" fmla="*/ 4023468 w 7657422"/>
              <a:gd name="connsiteY0" fmla="*/ 1579 h 6959545"/>
              <a:gd name="connsiteX1" fmla="*/ 7657422 w 7657422"/>
              <a:gd name="connsiteY1" fmla="*/ 0 h 6959545"/>
              <a:gd name="connsiteX2" fmla="*/ 7656509 w 7657422"/>
              <a:gd name="connsiteY2" fmla="*/ 4333859 h 6959545"/>
              <a:gd name="connsiteX3" fmla="*/ 6157348 w 7657422"/>
              <a:gd name="connsiteY3" fmla="*/ 6959545 h 6959545"/>
              <a:gd name="connsiteX4" fmla="*/ 0 w 7657422"/>
              <a:gd name="connsiteY4" fmla="*/ 6939767 h 6959545"/>
              <a:gd name="connsiteX5" fmla="*/ 4023468 w 7657422"/>
              <a:gd name="connsiteY5" fmla="*/ 1579 h 6959545"/>
              <a:gd name="connsiteX0" fmla="*/ 4045239 w 7679193"/>
              <a:gd name="connsiteY0" fmla="*/ 1579 h 7005082"/>
              <a:gd name="connsiteX1" fmla="*/ 7679193 w 7679193"/>
              <a:gd name="connsiteY1" fmla="*/ 0 h 7005082"/>
              <a:gd name="connsiteX2" fmla="*/ 7678280 w 7679193"/>
              <a:gd name="connsiteY2" fmla="*/ 4333859 h 7005082"/>
              <a:gd name="connsiteX3" fmla="*/ 6179119 w 7679193"/>
              <a:gd name="connsiteY3" fmla="*/ 6959545 h 7005082"/>
              <a:gd name="connsiteX4" fmla="*/ 0 w 7679193"/>
              <a:gd name="connsiteY4" fmla="*/ 7005082 h 7005082"/>
              <a:gd name="connsiteX5" fmla="*/ 4045239 w 7679193"/>
              <a:gd name="connsiteY5" fmla="*/ 1579 h 7005082"/>
              <a:gd name="connsiteX0" fmla="*/ 4045239 w 7679193"/>
              <a:gd name="connsiteY0" fmla="*/ 1579 h 7005082"/>
              <a:gd name="connsiteX1" fmla="*/ 7679193 w 7679193"/>
              <a:gd name="connsiteY1" fmla="*/ 0 h 7005082"/>
              <a:gd name="connsiteX2" fmla="*/ 7678280 w 7679193"/>
              <a:gd name="connsiteY2" fmla="*/ 4333859 h 7005082"/>
              <a:gd name="connsiteX3" fmla="*/ 5707404 w 7679193"/>
              <a:gd name="connsiteY3" fmla="*/ 6988573 h 7005082"/>
              <a:gd name="connsiteX4" fmla="*/ 0 w 7679193"/>
              <a:gd name="connsiteY4" fmla="*/ 7005082 h 7005082"/>
              <a:gd name="connsiteX5" fmla="*/ 4045239 w 7679193"/>
              <a:gd name="connsiteY5" fmla="*/ 1579 h 7005082"/>
              <a:gd name="connsiteX0" fmla="*/ 4045239 w 7679193"/>
              <a:gd name="connsiteY0" fmla="*/ 1579 h 7005082"/>
              <a:gd name="connsiteX1" fmla="*/ 7679193 w 7679193"/>
              <a:gd name="connsiteY1" fmla="*/ 0 h 7005082"/>
              <a:gd name="connsiteX2" fmla="*/ 7678280 w 7679193"/>
              <a:gd name="connsiteY2" fmla="*/ 4333859 h 7005082"/>
              <a:gd name="connsiteX3" fmla="*/ 5801747 w 7679193"/>
              <a:gd name="connsiteY3" fmla="*/ 6988573 h 7005082"/>
              <a:gd name="connsiteX4" fmla="*/ 0 w 7679193"/>
              <a:gd name="connsiteY4" fmla="*/ 7005082 h 7005082"/>
              <a:gd name="connsiteX5" fmla="*/ 4045239 w 7679193"/>
              <a:gd name="connsiteY5" fmla="*/ 1579 h 7005082"/>
              <a:gd name="connsiteX0" fmla="*/ 4045239 w 7679193"/>
              <a:gd name="connsiteY0" fmla="*/ 1579 h 7005082"/>
              <a:gd name="connsiteX1" fmla="*/ 7679193 w 7679193"/>
              <a:gd name="connsiteY1" fmla="*/ 0 h 7005082"/>
              <a:gd name="connsiteX2" fmla="*/ 7663766 w 7679193"/>
              <a:gd name="connsiteY2" fmla="*/ 3804087 h 7005082"/>
              <a:gd name="connsiteX3" fmla="*/ 5801747 w 7679193"/>
              <a:gd name="connsiteY3" fmla="*/ 6988573 h 7005082"/>
              <a:gd name="connsiteX4" fmla="*/ 0 w 7679193"/>
              <a:gd name="connsiteY4" fmla="*/ 7005082 h 7005082"/>
              <a:gd name="connsiteX5" fmla="*/ 4045239 w 7679193"/>
              <a:gd name="connsiteY5" fmla="*/ 1579 h 700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9193" h="7005082">
                <a:moveTo>
                  <a:pt x="4045239" y="1579"/>
                </a:moveTo>
                <a:lnTo>
                  <a:pt x="7679193" y="0"/>
                </a:lnTo>
                <a:cubicBezTo>
                  <a:pt x="7678889" y="1092080"/>
                  <a:pt x="7664070" y="2712007"/>
                  <a:pt x="7663766" y="3804087"/>
                </a:cubicBezTo>
                <a:lnTo>
                  <a:pt x="5801747" y="6988573"/>
                </a:lnTo>
                <a:lnTo>
                  <a:pt x="0" y="7005082"/>
                </a:lnTo>
                <a:lnTo>
                  <a:pt x="4045239" y="1579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A67EEDB7-4D0A-A800-DE28-0C4984B110CA}"/>
              </a:ext>
            </a:extLst>
          </p:cNvPr>
          <p:cNvSpPr>
            <a:spLocks/>
          </p:cNvSpPr>
          <p:nvPr/>
        </p:nvSpPr>
        <p:spPr bwMode="auto">
          <a:xfrm>
            <a:off x="876629" y="-15775"/>
            <a:ext cx="7686809" cy="6857999"/>
          </a:xfrm>
          <a:custGeom>
            <a:avLst/>
            <a:gdLst>
              <a:gd name="T0" fmla="*/ 0 w 956"/>
              <a:gd name="T1" fmla="*/ 513 h 801"/>
              <a:gd name="T2" fmla="*/ 0 w 956"/>
              <a:gd name="T3" fmla="*/ 801 h 801"/>
              <a:gd name="T4" fmla="*/ 495 w 956"/>
              <a:gd name="T5" fmla="*/ 801 h 801"/>
              <a:gd name="T6" fmla="*/ 956 w 956"/>
              <a:gd name="T7" fmla="*/ 0 h 801"/>
              <a:gd name="T8" fmla="*/ 290 w 956"/>
              <a:gd name="T9" fmla="*/ 0 h 801"/>
              <a:gd name="T10" fmla="*/ 0 w 956"/>
              <a:gd name="T11" fmla="*/ 513 h 801"/>
              <a:gd name="connsiteX0" fmla="*/ 0 w 10000"/>
              <a:gd name="connsiteY0" fmla="*/ 6404 h 10000"/>
              <a:gd name="connsiteX1" fmla="*/ 0 w 10000"/>
              <a:gd name="connsiteY1" fmla="*/ 10000 h 10000"/>
              <a:gd name="connsiteX2" fmla="*/ 4844 w 10000"/>
              <a:gd name="connsiteY2" fmla="*/ 10000 h 10000"/>
              <a:gd name="connsiteX3" fmla="*/ 10000 w 10000"/>
              <a:gd name="connsiteY3" fmla="*/ 0 h 10000"/>
              <a:gd name="connsiteX4" fmla="*/ 3033 w 10000"/>
              <a:gd name="connsiteY4" fmla="*/ 0 h 10000"/>
              <a:gd name="connsiteX5" fmla="*/ 0 w 10000"/>
              <a:gd name="connsiteY5" fmla="*/ 640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6404"/>
                </a:moveTo>
                <a:lnTo>
                  <a:pt x="0" y="10000"/>
                </a:lnTo>
                <a:lnTo>
                  <a:pt x="4844" y="10000"/>
                </a:lnTo>
                <a:lnTo>
                  <a:pt x="10000" y="0"/>
                </a:lnTo>
                <a:lnTo>
                  <a:pt x="3033" y="0"/>
                </a:lnTo>
                <a:lnTo>
                  <a:pt x="0" y="6404"/>
                </a:lnTo>
                <a:close/>
              </a:path>
            </a:pathLst>
          </a:custGeom>
          <a:gradFill>
            <a:gsLst>
              <a:gs pos="5000">
                <a:srgbClr val="2C2C2C"/>
              </a:gs>
              <a:gs pos="62000">
                <a:schemeClr val="tx2">
                  <a:lumMod val="50000"/>
                  <a:lumOff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6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33CB460A-39A9-54F6-0195-13B362A33766}"/>
              </a:ext>
            </a:extLst>
          </p:cNvPr>
          <p:cNvSpPr>
            <a:spLocks/>
          </p:cNvSpPr>
          <p:nvPr/>
        </p:nvSpPr>
        <p:spPr bwMode="auto">
          <a:xfrm>
            <a:off x="-32223" y="-14401"/>
            <a:ext cx="8108976" cy="6902576"/>
          </a:xfrm>
          <a:custGeom>
            <a:avLst/>
            <a:gdLst>
              <a:gd name="T0" fmla="*/ 0 w 722"/>
              <a:gd name="T1" fmla="*/ 0 h 796"/>
              <a:gd name="T2" fmla="*/ 722 w 722"/>
              <a:gd name="T3" fmla="*/ 0 h 796"/>
              <a:gd name="T4" fmla="*/ 273 w 722"/>
              <a:gd name="T5" fmla="*/ 796 h 796"/>
              <a:gd name="T6" fmla="*/ 0 w 722"/>
              <a:gd name="T7" fmla="*/ 796 h 796"/>
              <a:gd name="T8" fmla="*/ 0 w 722"/>
              <a:gd name="T9" fmla="*/ 0 h 7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231 w 10000"/>
              <a:gd name="connsiteY2" fmla="*/ 9977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2115"/>
              <a:gd name="connsiteY0" fmla="*/ 23 h 10023"/>
              <a:gd name="connsiteX1" fmla="*/ 12115 w 12115"/>
              <a:gd name="connsiteY1" fmla="*/ 0 h 10023"/>
              <a:gd name="connsiteX2" fmla="*/ 6231 w 12115"/>
              <a:gd name="connsiteY2" fmla="*/ 10000 h 10023"/>
              <a:gd name="connsiteX3" fmla="*/ 0 w 12115"/>
              <a:gd name="connsiteY3" fmla="*/ 10023 h 10023"/>
              <a:gd name="connsiteX4" fmla="*/ 0 w 12115"/>
              <a:gd name="connsiteY4" fmla="*/ 23 h 10023"/>
              <a:gd name="connsiteX0" fmla="*/ 0 w 12270"/>
              <a:gd name="connsiteY0" fmla="*/ 46 h 10046"/>
              <a:gd name="connsiteX1" fmla="*/ 12270 w 12270"/>
              <a:gd name="connsiteY1" fmla="*/ 0 h 10046"/>
              <a:gd name="connsiteX2" fmla="*/ 6231 w 12270"/>
              <a:gd name="connsiteY2" fmla="*/ 10023 h 10046"/>
              <a:gd name="connsiteX3" fmla="*/ 0 w 12270"/>
              <a:gd name="connsiteY3" fmla="*/ 10046 h 10046"/>
              <a:gd name="connsiteX4" fmla="*/ 0 w 12270"/>
              <a:gd name="connsiteY4" fmla="*/ 46 h 10046"/>
              <a:gd name="connsiteX0" fmla="*/ 0 w 12451"/>
              <a:gd name="connsiteY0" fmla="*/ 23 h 10023"/>
              <a:gd name="connsiteX1" fmla="*/ 12451 w 12451"/>
              <a:gd name="connsiteY1" fmla="*/ 0 h 10023"/>
              <a:gd name="connsiteX2" fmla="*/ 6231 w 12451"/>
              <a:gd name="connsiteY2" fmla="*/ 10000 h 10023"/>
              <a:gd name="connsiteX3" fmla="*/ 0 w 12451"/>
              <a:gd name="connsiteY3" fmla="*/ 10023 h 10023"/>
              <a:gd name="connsiteX4" fmla="*/ 0 w 12451"/>
              <a:gd name="connsiteY4" fmla="*/ 23 h 10023"/>
              <a:gd name="connsiteX0" fmla="*/ 0 w 12606"/>
              <a:gd name="connsiteY0" fmla="*/ 23 h 10023"/>
              <a:gd name="connsiteX1" fmla="*/ 12606 w 12606"/>
              <a:gd name="connsiteY1" fmla="*/ 0 h 10023"/>
              <a:gd name="connsiteX2" fmla="*/ 6231 w 12606"/>
              <a:gd name="connsiteY2" fmla="*/ 10000 h 10023"/>
              <a:gd name="connsiteX3" fmla="*/ 0 w 12606"/>
              <a:gd name="connsiteY3" fmla="*/ 10023 h 10023"/>
              <a:gd name="connsiteX4" fmla="*/ 0 w 12606"/>
              <a:gd name="connsiteY4" fmla="*/ 23 h 10023"/>
              <a:gd name="connsiteX0" fmla="*/ 1496 w 14102"/>
              <a:gd name="connsiteY0" fmla="*/ 23 h 10046"/>
              <a:gd name="connsiteX1" fmla="*/ 14102 w 14102"/>
              <a:gd name="connsiteY1" fmla="*/ 0 h 10046"/>
              <a:gd name="connsiteX2" fmla="*/ 7727 w 14102"/>
              <a:gd name="connsiteY2" fmla="*/ 10000 h 10046"/>
              <a:gd name="connsiteX3" fmla="*/ 0 w 14102"/>
              <a:gd name="connsiteY3" fmla="*/ 10046 h 10046"/>
              <a:gd name="connsiteX4" fmla="*/ 1496 w 14102"/>
              <a:gd name="connsiteY4" fmla="*/ 23 h 10046"/>
              <a:gd name="connsiteX0" fmla="*/ 52 w 14102"/>
              <a:gd name="connsiteY0" fmla="*/ 23 h 10046"/>
              <a:gd name="connsiteX1" fmla="*/ 14102 w 14102"/>
              <a:gd name="connsiteY1" fmla="*/ 0 h 10046"/>
              <a:gd name="connsiteX2" fmla="*/ 7727 w 14102"/>
              <a:gd name="connsiteY2" fmla="*/ 10000 h 10046"/>
              <a:gd name="connsiteX3" fmla="*/ 0 w 14102"/>
              <a:gd name="connsiteY3" fmla="*/ 10046 h 10046"/>
              <a:gd name="connsiteX4" fmla="*/ 52 w 14102"/>
              <a:gd name="connsiteY4" fmla="*/ 23 h 10046"/>
              <a:gd name="connsiteX0" fmla="*/ 52 w 14102"/>
              <a:gd name="connsiteY0" fmla="*/ 23 h 10046"/>
              <a:gd name="connsiteX1" fmla="*/ 14102 w 14102"/>
              <a:gd name="connsiteY1" fmla="*/ 0 h 10046"/>
              <a:gd name="connsiteX2" fmla="*/ 7762 w 14102"/>
              <a:gd name="connsiteY2" fmla="*/ 10016 h 10046"/>
              <a:gd name="connsiteX3" fmla="*/ 0 w 14102"/>
              <a:gd name="connsiteY3" fmla="*/ 10046 h 10046"/>
              <a:gd name="connsiteX4" fmla="*/ 52 w 14102"/>
              <a:gd name="connsiteY4" fmla="*/ 23 h 10046"/>
              <a:gd name="connsiteX0" fmla="*/ 52 w 16864"/>
              <a:gd name="connsiteY0" fmla="*/ 3 h 10026"/>
              <a:gd name="connsiteX1" fmla="*/ 16864 w 16864"/>
              <a:gd name="connsiteY1" fmla="*/ 0 h 10026"/>
              <a:gd name="connsiteX2" fmla="*/ 7762 w 16864"/>
              <a:gd name="connsiteY2" fmla="*/ 9996 h 10026"/>
              <a:gd name="connsiteX3" fmla="*/ 0 w 16864"/>
              <a:gd name="connsiteY3" fmla="*/ 10026 h 10026"/>
              <a:gd name="connsiteX4" fmla="*/ 52 w 16864"/>
              <a:gd name="connsiteY4" fmla="*/ 3 h 10026"/>
              <a:gd name="connsiteX0" fmla="*/ 52 w 16864"/>
              <a:gd name="connsiteY0" fmla="*/ 3 h 10036"/>
              <a:gd name="connsiteX1" fmla="*/ 16864 w 16864"/>
              <a:gd name="connsiteY1" fmla="*/ 0 h 10036"/>
              <a:gd name="connsiteX2" fmla="*/ 10479 w 16864"/>
              <a:gd name="connsiteY2" fmla="*/ 10036 h 10036"/>
              <a:gd name="connsiteX3" fmla="*/ 0 w 16864"/>
              <a:gd name="connsiteY3" fmla="*/ 10026 h 10036"/>
              <a:gd name="connsiteX4" fmla="*/ 52 w 16864"/>
              <a:gd name="connsiteY4" fmla="*/ 3 h 10036"/>
              <a:gd name="connsiteX0" fmla="*/ 52 w 17532"/>
              <a:gd name="connsiteY0" fmla="*/ 3 h 10036"/>
              <a:gd name="connsiteX1" fmla="*/ 17532 w 17532"/>
              <a:gd name="connsiteY1" fmla="*/ 0 h 10036"/>
              <a:gd name="connsiteX2" fmla="*/ 10479 w 17532"/>
              <a:gd name="connsiteY2" fmla="*/ 10036 h 10036"/>
              <a:gd name="connsiteX3" fmla="*/ 0 w 17532"/>
              <a:gd name="connsiteY3" fmla="*/ 10026 h 10036"/>
              <a:gd name="connsiteX4" fmla="*/ 52 w 17532"/>
              <a:gd name="connsiteY4" fmla="*/ 3 h 10036"/>
              <a:gd name="connsiteX0" fmla="*/ 52 w 17532"/>
              <a:gd name="connsiteY0" fmla="*/ 3 h 10026"/>
              <a:gd name="connsiteX1" fmla="*/ 17532 w 17532"/>
              <a:gd name="connsiteY1" fmla="*/ 0 h 10026"/>
              <a:gd name="connsiteX2" fmla="*/ 11014 w 17532"/>
              <a:gd name="connsiteY2" fmla="*/ 9975 h 10026"/>
              <a:gd name="connsiteX3" fmla="*/ 0 w 17532"/>
              <a:gd name="connsiteY3" fmla="*/ 10026 h 10026"/>
              <a:gd name="connsiteX4" fmla="*/ 52 w 17532"/>
              <a:gd name="connsiteY4" fmla="*/ 3 h 10026"/>
              <a:gd name="connsiteX0" fmla="*/ 52 w 17532"/>
              <a:gd name="connsiteY0" fmla="*/ 3 h 10026"/>
              <a:gd name="connsiteX1" fmla="*/ 17532 w 17532"/>
              <a:gd name="connsiteY1" fmla="*/ 0 h 10026"/>
              <a:gd name="connsiteX2" fmla="*/ 11081 w 17532"/>
              <a:gd name="connsiteY2" fmla="*/ 9975 h 10026"/>
              <a:gd name="connsiteX3" fmla="*/ 0 w 17532"/>
              <a:gd name="connsiteY3" fmla="*/ 10026 h 10026"/>
              <a:gd name="connsiteX4" fmla="*/ 52 w 17532"/>
              <a:gd name="connsiteY4" fmla="*/ 3 h 10026"/>
              <a:gd name="connsiteX0" fmla="*/ 52 w 17532"/>
              <a:gd name="connsiteY0" fmla="*/ 3 h 10026"/>
              <a:gd name="connsiteX1" fmla="*/ 17532 w 17532"/>
              <a:gd name="connsiteY1" fmla="*/ 0 h 10026"/>
              <a:gd name="connsiteX2" fmla="*/ 11215 w 17532"/>
              <a:gd name="connsiteY2" fmla="*/ 9995 h 10026"/>
              <a:gd name="connsiteX3" fmla="*/ 0 w 17532"/>
              <a:gd name="connsiteY3" fmla="*/ 10026 h 10026"/>
              <a:gd name="connsiteX4" fmla="*/ 52 w 17532"/>
              <a:gd name="connsiteY4" fmla="*/ 3 h 10026"/>
              <a:gd name="connsiteX0" fmla="*/ 19 w 17532"/>
              <a:gd name="connsiteY0" fmla="*/ 3 h 10026"/>
              <a:gd name="connsiteX1" fmla="*/ 17532 w 17532"/>
              <a:gd name="connsiteY1" fmla="*/ 0 h 10026"/>
              <a:gd name="connsiteX2" fmla="*/ 11215 w 17532"/>
              <a:gd name="connsiteY2" fmla="*/ 9995 h 10026"/>
              <a:gd name="connsiteX3" fmla="*/ 0 w 17532"/>
              <a:gd name="connsiteY3" fmla="*/ 10026 h 10026"/>
              <a:gd name="connsiteX4" fmla="*/ 19 w 17532"/>
              <a:gd name="connsiteY4" fmla="*/ 3 h 10026"/>
              <a:gd name="connsiteX0" fmla="*/ 19 w 17543"/>
              <a:gd name="connsiteY0" fmla="*/ 13 h 10036"/>
              <a:gd name="connsiteX1" fmla="*/ 17543 w 17543"/>
              <a:gd name="connsiteY1" fmla="*/ 0 h 10036"/>
              <a:gd name="connsiteX2" fmla="*/ 11215 w 17543"/>
              <a:gd name="connsiteY2" fmla="*/ 10005 h 10036"/>
              <a:gd name="connsiteX3" fmla="*/ 0 w 17543"/>
              <a:gd name="connsiteY3" fmla="*/ 10036 h 10036"/>
              <a:gd name="connsiteX4" fmla="*/ 19 w 17543"/>
              <a:gd name="connsiteY4" fmla="*/ 13 h 10036"/>
              <a:gd name="connsiteX0" fmla="*/ 8 w 17543"/>
              <a:gd name="connsiteY0" fmla="*/ 0 h 10044"/>
              <a:gd name="connsiteX1" fmla="*/ 17543 w 17543"/>
              <a:gd name="connsiteY1" fmla="*/ 8 h 10044"/>
              <a:gd name="connsiteX2" fmla="*/ 11215 w 17543"/>
              <a:gd name="connsiteY2" fmla="*/ 10013 h 10044"/>
              <a:gd name="connsiteX3" fmla="*/ 0 w 17543"/>
              <a:gd name="connsiteY3" fmla="*/ 10044 h 10044"/>
              <a:gd name="connsiteX4" fmla="*/ 8 w 17543"/>
              <a:gd name="connsiteY4" fmla="*/ 0 h 10044"/>
              <a:gd name="connsiteX0" fmla="*/ 8 w 11215"/>
              <a:gd name="connsiteY0" fmla="*/ 27 h 10071"/>
              <a:gd name="connsiteX1" fmla="*/ 10522 w 11215"/>
              <a:gd name="connsiteY1" fmla="*/ 0 h 10071"/>
              <a:gd name="connsiteX2" fmla="*/ 11215 w 11215"/>
              <a:gd name="connsiteY2" fmla="*/ 10040 h 10071"/>
              <a:gd name="connsiteX3" fmla="*/ 0 w 11215"/>
              <a:gd name="connsiteY3" fmla="*/ 10071 h 10071"/>
              <a:gd name="connsiteX4" fmla="*/ 8 w 11215"/>
              <a:gd name="connsiteY4" fmla="*/ 27 h 10071"/>
              <a:gd name="connsiteX0" fmla="*/ 8 w 10522"/>
              <a:gd name="connsiteY0" fmla="*/ 27 h 10075"/>
              <a:gd name="connsiteX1" fmla="*/ 10522 w 10522"/>
              <a:gd name="connsiteY1" fmla="*/ 0 h 10075"/>
              <a:gd name="connsiteX2" fmla="*/ 6940 w 10522"/>
              <a:gd name="connsiteY2" fmla="*/ 10075 h 10075"/>
              <a:gd name="connsiteX3" fmla="*/ 0 w 10522"/>
              <a:gd name="connsiteY3" fmla="*/ 10071 h 10075"/>
              <a:gd name="connsiteX4" fmla="*/ 8 w 10522"/>
              <a:gd name="connsiteY4" fmla="*/ 27 h 10075"/>
              <a:gd name="connsiteX0" fmla="*/ 8 w 13036"/>
              <a:gd name="connsiteY0" fmla="*/ 0 h 10048"/>
              <a:gd name="connsiteX1" fmla="*/ 13036 w 13036"/>
              <a:gd name="connsiteY1" fmla="*/ 26 h 10048"/>
              <a:gd name="connsiteX2" fmla="*/ 6940 w 13036"/>
              <a:gd name="connsiteY2" fmla="*/ 10048 h 10048"/>
              <a:gd name="connsiteX3" fmla="*/ 0 w 13036"/>
              <a:gd name="connsiteY3" fmla="*/ 10044 h 10048"/>
              <a:gd name="connsiteX4" fmla="*/ 8 w 13036"/>
              <a:gd name="connsiteY4" fmla="*/ 0 h 10048"/>
              <a:gd name="connsiteX0" fmla="*/ 8 w 13036"/>
              <a:gd name="connsiteY0" fmla="*/ 0 h 10044"/>
              <a:gd name="connsiteX1" fmla="*/ 13036 w 13036"/>
              <a:gd name="connsiteY1" fmla="*/ 26 h 10044"/>
              <a:gd name="connsiteX2" fmla="*/ 6882 w 13036"/>
              <a:gd name="connsiteY2" fmla="*/ 10030 h 10044"/>
              <a:gd name="connsiteX3" fmla="*/ 0 w 13036"/>
              <a:gd name="connsiteY3" fmla="*/ 10044 h 10044"/>
              <a:gd name="connsiteX4" fmla="*/ 8 w 13036"/>
              <a:gd name="connsiteY4" fmla="*/ 0 h 10044"/>
              <a:gd name="connsiteX0" fmla="*/ 8 w 13036"/>
              <a:gd name="connsiteY0" fmla="*/ 0 h 10065"/>
              <a:gd name="connsiteX1" fmla="*/ 13036 w 13036"/>
              <a:gd name="connsiteY1" fmla="*/ 26 h 10065"/>
              <a:gd name="connsiteX2" fmla="*/ 6689 w 13036"/>
              <a:gd name="connsiteY2" fmla="*/ 10065 h 10065"/>
              <a:gd name="connsiteX3" fmla="*/ 0 w 13036"/>
              <a:gd name="connsiteY3" fmla="*/ 10044 h 10065"/>
              <a:gd name="connsiteX4" fmla="*/ 8 w 13036"/>
              <a:gd name="connsiteY4" fmla="*/ 0 h 1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6" h="10065">
                <a:moveTo>
                  <a:pt x="8" y="0"/>
                </a:moveTo>
                <a:lnTo>
                  <a:pt x="13036" y="26"/>
                </a:lnTo>
                <a:lnTo>
                  <a:pt x="6689" y="10065"/>
                </a:lnTo>
                <a:lnTo>
                  <a:pt x="0" y="10044"/>
                </a:lnTo>
                <a:cubicBezTo>
                  <a:pt x="17" y="6703"/>
                  <a:pt x="-9" y="3341"/>
                  <a:pt x="8" y="0"/>
                </a:cubicBezTo>
                <a:close/>
              </a:path>
            </a:pathLst>
          </a:custGeom>
          <a:gradFill>
            <a:gsLst>
              <a:gs pos="52000">
                <a:schemeClr val="tx1">
                  <a:lumMod val="75000"/>
                  <a:lumOff val="25000"/>
                </a:schemeClr>
              </a:gs>
              <a:gs pos="82000">
                <a:srgbClr val="5A5A5A"/>
              </a:gs>
              <a:gs pos="100000">
                <a:srgbClr val="5F5F5F"/>
              </a:gs>
            </a:gsLst>
            <a:lin ang="3000000" scaled="0"/>
          </a:gra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5D4E811A-68E1-6A97-C96E-3F27C8F76BE0}"/>
              </a:ext>
            </a:extLst>
          </p:cNvPr>
          <p:cNvSpPr>
            <a:spLocks/>
          </p:cNvSpPr>
          <p:nvPr/>
        </p:nvSpPr>
        <p:spPr bwMode="auto">
          <a:xfrm>
            <a:off x="2209176" y="3456710"/>
            <a:ext cx="4299176" cy="3429000"/>
          </a:xfrm>
          <a:custGeom>
            <a:avLst/>
            <a:gdLst>
              <a:gd name="T0" fmla="*/ 499 w 499"/>
              <a:gd name="T1" fmla="*/ 0 h 398"/>
              <a:gd name="T2" fmla="*/ 226 w 499"/>
              <a:gd name="T3" fmla="*/ 0 h 398"/>
              <a:gd name="T4" fmla="*/ 0 w 499"/>
              <a:gd name="T5" fmla="*/ 398 h 398"/>
              <a:gd name="T6" fmla="*/ 273 w 499"/>
              <a:gd name="T7" fmla="*/ 398 h 398"/>
              <a:gd name="T8" fmla="*/ 499 w 499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398">
                <a:moveTo>
                  <a:pt x="499" y="0"/>
                </a:moveTo>
                <a:lnTo>
                  <a:pt x="226" y="0"/>
                </a:lnTo>
                <a:lnTo>
                  <a:pt x="0" y="398"/>
                </a:lnTo>
                <a:lnTo>
                  <a:pt x="273" y="398"/>
                </a:lnTo>
                <a:lnTo>
                  <a:pt x="499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75000"/>
                </a:schemeClr>
              </a:gs>
              <a:gs pos="68000">
                <a:schemeClr val="tx2">
                  <a:lumMod val="50000"/>
                  <a:lumOff val="50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CF0C25A0-646B-916D-80E6-B03039928697}"/>
              </a:ext>
            </a:extLst>
          </p:cNvPr>
          <p:cNvSpPr>
            <a:spLocks/>
          </p:cNvSpPr>
          <p:nvPr/>
        </p:nvSpPr>
        <p:spPr bwMode="auto">
          <a:xfrm>
            <a:off x="3960220" y="3450562"/>
            <a:ext cx="2619136" cy="3429000"/>
          </a:xfrm>
          <a:custGeom>
            <a:avLst/>
            <a:gdLst>
              <a:gd name="T0" fmla="*/ 0 w 304"/>
              <a:gd name="T1" fmla="*/ 398 h 398"/>
              <a:gd name="T2" fmla="*/ 74 w 304"/>
              <a:gd name="T3" fmla="*/ 398 h 398"/>
              <a:gd name="T4" fmla="*/ 304 w 304"/>
              <a:gd name="T5" fmla="*/ 0 h 398"/>
              <a:gd name="T6" fmla="*/ 223 w 304"/>
              <a:gd name="T7" fmla="*/ 0 h 398"/>
              <a:gd name="T8" fmla="*/ 0 w 304"/>
              <a:gd name="T9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398">
                <a:moveTo>
                  <a:pt x="0" y="398"/>
                </a:moveTo>
                <a:lnTo>
                  <a:pt x="74" y="398"/>
                </a:lnTo>
                <a:lnTo>
                  <a:pt x="304" y="0"/>
                </a:lnTo>
                <a:lnTo>
                  <a:pt x="223" y="0"/>
                </a:lnTo>
                <a:lnTo>
                  <a:pt x="0" y="39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C4A6C08A-1102-22D6-CDC7-F94643959DC1}"/>
              </a:ext>
            </a:extLst>
          </p:cNvPr>
          <p:cNvSpPr>
            <a:spLocks/>
          </p:cNvSpPr>
          <p:nvPr/>
        </p:nvSpPr>
        <p:spPr bwMode="auto">
          <a:xfrm>
            <a:off x="10367888" y="3713311"/>
            <a:ext cx="1835121" cy="3144689"/>
          </a:xfrm>
          <a:custGeom>
            <a:avLst/>
            <a:gdLst>
              <a:gd name="T0" fmla="*/ 213 w 213"/>
              <a:gd name="T1" fmla="*/ 0 h 365"/>
              <a:gd name="T2" fmla="*/ 0 w 213"/>
              <a:gd name="T3" fmla="*/ 365 h 365"/>
              <a:gd name="T4" fmla="*/ 213 w 213"/>
              <a:gd name="T5" fmla="*/ 365 h 365"/>
              <a:gd name="T6" fmla="*/ 213 w 213"/>
              <a:gd name="T7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365">
                <a:moveTo>
                  <a:pt x="213" y="0"/>
                </a:moveTo>
                <a:lnTo>
                  <a:pt x="0" y="365"/>
                </a:lnTo>
                <a:lnTo>
                  <a:pt x="213" y="365"/>
                </a:lnTo>
                <a:lnTo>
                  <a:pt x="213" y="0"/>
                </a:lnTo>
                <a:close/>
              </a:path>
            </a:pathLst>
          </a:custGeom>
          <a:solidFill>
            <a:srgbClr val="74121D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AFD0B610-2095-390B-36E3-2861E97A12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97" y="970721"/>
            <a:ext cx="1963312" cy="664029"/>
          </a:xfrm>
          <a:prstGeom prst="rect">
            <a:avLst/>
          </a:prstGeom>
        </p:spPr>
      </p:pic>
      <p:sp>
        <p:nvSpPr>
          <p:cNvPr id="40" name="Diagonal Stripe 39">
            <a:extLst>
              <a:ext uri="{FF2B5EF4-FFF2-40B4-BE49-F238E27FC236}">
                <a16:creationId xmlns:a16="http://schemas.microsoft.com/office/drawing/2014/main" id="{ABD29FDD-D53B-A316-CE9E-C0BB1690ADF0}"/>
              </a:ext>
            </a:extLst>
          </p:cNvPr>
          <p:cNvSpPr/>
          <p:nvPr/>
        </p:nvSpPr>
        <p:spPr>
          <a:xfrm rot="175485">
            <a:off x="1821520" y="4675411"/>
            <a:ext cx="2314796" cy="2272379"/>
          </a:xfrm>
          <a:custGeom>
            <a:avLst/>
            <a:gdLst>
              <a:gd name="connsiteX0" fmla="*/ 0 w 2262277"/>
              <a:gd name="connsiteY0" fmla="*/ 2214205 h 4428410"/>
              <a:gd name="connsiteX1" fmla="*/ 1131139 w 2262277"/>
              <a:gd name="connsiteY1" fmla="*/ 0 h 4428410"/>
              <a:gd name="connsiteX2" fmla="*/ 2262277 w 2262277"/>
              <a:gd name="connsiteY2" fmla="*/ 0 h 4428410"/>
              <a:gd name="connsiteX3" fmla="*/ 0 w 2262277"/>
              <a:gd name="connsiteY3" fmla="*/ 4428410 h 4428410"/>
              <a:gd name="connsiteX4" fmla="*/ 0 w 2262277"/>
              <a:gd name="connsiteY4" fmla="*/ 2214205 h 4428410"/>
              <a:gd name="connsiteX0" fmla="*/ 0 w 2262277"/>
              <a:gd name="connsiteY0" fmla="*/ 2214205 h 2708951"/>
              <a:gd name="connsiteX1" fmla="*/ 1131139 w 2262277"/>
              <a:gd name="connsiteY1" fmla="*/ 0 h 2708951"/>
              <a:gd name="connsiteX2" fmla="*/ 2262277 w 2262277"/>
              <a:gd name="connsiteY2" fmla="*/ 0 h 2708951"/>
              <a:gd name="connsiteX3" fmla="*/ 799998 w 2262277"/>
              <a:gd name="connsiteY3" fmla="*/ 2708951 h 2708951"/>
              <a:gd name="connsiteX4" fmla="*/ 0 w 2262277"/>
              <a:gd name="connsiteY4" fmla="*/ 2214205 h 2708951"/>
              <a:gd name="connsiteX0" fmla="*/ 0 w 2262277"/>
              <a:gd name="connsiteY0" fmla="*/ 2214205 h 2214205"/>
              <a:gd name="connsiteX1" fmla="*/ 1131139 w 2262277"/>
              <a:gd name="connsiteY1" fmla="*/ 0 h 2214205"/>
              <a:gd name="connsiteX2" fmla="*/ 2262277 w 2262277"/>
              <a:gd name="connsiteY2" fmla="*/ 0 h 2214205"/>
              <a:gd name="connsiteX3" fmla="*/ 1174394 w 2262277"/>
              <a:gd name="connsiteY3" fmla="*/ 2162664 h 2214205"/>
              <a:gd name="connsiteX4" fmla="*/ 0 w 2262277"/>
              <a:gd name="connsiteY4" fmla="*/ 2214205 h 2214205"/>
              <a:gd name="connsiteX0" fmla="*/ 0 w 2314796"/>
              <a:gd name="connsiteY0" fmla="*/ 2272379 h 2272379"/>
              <a:gd name="connsiteX1" fmla="*/ 1183658 w 2314796"/>
              <a:gd name="connsiteY1" fmla="*/ 0 h 2272379"/>
              <a:gd name="connsiteX2" fmla="*/ 2314796 w 2314796"/>
              <a:gd name="connsiteY2" fmla="*/ 0 h 2272379"/>
              <a:gd name="connsiteX3" fmla="*/ 1226913 w 2314796"/>
              <a:gd name="connsiteY3" fmla="*/ 2162664 h 2272379"/>
              <a:gd name="connsiteX4" fmla="*/ 0 w 2314796"/>
              <a:gd name="connsiteY4" fmla="*/ 2272379 h 227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796" h="2272379">
                <a:moveTo>
                  <a:pt x="0" y="2272379"/>
                </a:moveTo>
                <a:lnTo>
                  <a:pt x="1183658" y="0"/>
                </a:lnTo>
                <a:lnTo>
                  <a:pt x="2314796" y="0"/>
                </a:lnTo>
                <a:lnTo>
                  <a:pt x="1226913" y="2162664"/>
                </a:lnTo>
                <a:lnTo>
                  <a:pt x="0" y="2272379"/>
                </a:lnTo>
                <a:close/>
              </a:path>
            </a:pathLst>
          </a:custGeom>
          <a:solidFill>
            <a:schemeClr val="bg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324D19CD-B969-9A41-96FD-3C48671D55E3}"/>
              </a:ext>
            </a:extLst>
          </p:cNvPr>
          <p:cNvSpPr>
            <a:spLocks/>
          </p:cNvSpPr>
          <p:nvPr/>
        </p:nvSpPr>
        <p:spPr bwMode="auto">
          <a:xfrm rot="10800000">
            <a:off x="0" y="5616"/>
            <a:ext cx="1317018" cy="2121303"/>
          </a:xfrm>
          <a:custGeom>
            <a:avLst/>
            <a:gdLst>
              <a:gd name="T0" fmla="*/ 213 w 213"/>
              <a:gd name="T1" fmla="*/ 0 h 365"/>
              <a:gd name="T2" fmla="*/ 0 w 213"/>
              <a:gd name="T3" fmla="*/ 365 h 365"/>
              <a:gd name="T4" fmla="*/ 213 w 213"/>
              <a:gd name="T5" fmla="*/ 365 h 365"/>
              <a:gd name="T6" fmla="*/ 213 w 213"/>
              <a:gd name="T7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365">
                <a:moveTo>
                  <a:pt x="213" y="0"/>
                </a:moveTo>
                <a:lnTo>
                  <a:pt x="0" y="365"/>
                </a:lnTo>
                <a:lnTo>
                  <a:pt x="213" y="365"/>
                </a:lnTo>
                <a:lnTo>
                  <a:pt x="213" y="0"/>
                </a:lnTo>
                <a:close/>
              </a:path>
            </a:pathLst>
          </a:custGeom>
          <a:solidFill>
            <a:srgbClr val="74121D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0" name="Freeform 7">
            <a:extLst>
              <a:ext uri="{FF2B5EF4-FFF2-40B4-BE49-F238E27FC236}">
                <a16:creationId xmlns:a16="http://schemas.microsoft.com/office/drawing/2014/main" id="{0A2D9FB8-C727-0DEB-593D-6A0268E96FC9}"/>
              </a:ext>
            </a:extLst>
          </p:cNvPr>
          <p:cNvSpPr>
            <a:spLocks/>
          </p:cNvSpPr>
          <p:nvPr/>
        </p:nvSpPr>
        <p:spPr bwMode="auto">
          <a:xfrm>
            <a:off x="10469449" y="3095152"/>
            <a:ext cx="1758053" cy="3140035"/>
          </a:xfrm>
          <a:custGeom>
            <a:avLst/>
            <a:gdLst>
              <a:gd name="T0" fmla="*/ 0 w 304"/>
              <a:gd name="T1" fmla="*/ 398 h 398"/>
              <a:gd name="T2" fmla="*/ 74 w 304"/>
              <a:gd name="T3" fmla="*/ 398 h 398"/>
              <a:gd name="T4" fmla="*/ 304 w 304"/>
              <a:gd name="T5" fmla="*/ 0 h 398"/>
              <a:gd name="T6" fmla="*/ 223 w 304"/>
              <a:gd name="T7" fmla="*/ 0 h 398"/>
              <a:gd name="T8" fmla="*/ 0 w 304"/>
              <a:gd name="T9" fmla="*/ 398 h 398"/>
              <a:gd name="connsiteX0" fmla="*/ 0 w 10000"/>
              <a:gd name="connsiteY0" fmla="*/ 10000 h 10000"/>
              <a:gd name="connsiteX1" fmla="*/ 2434 w 10000"/>
              <a:gd name="connsiteY1" fmla="*/ 10000 h 10000"/>
              <a:gd name="connsiteX2" fmla="*/ 10000 w 10000"/>
              <a:gd name="connsiteY2" fmla="*/ 0 h 10000"/>
              <a:gd name="connsiteX3" fmla="*/ 6202 w 10000"/>
              <a:gd name="connsiteY3" fmla="*/ 1468 h 10000"/>
              <a:gd name="connsiteX4" fmla="*/ 0 w 10000"/>
              <a:gd name="connsiteY4" fmla="*/ 10000 h 10000"/>
              <a:gd name="connsiteX0" fmla="*/ 0 w 6254"/>
              <a:gd name="connsiteY0" fmla="*/ 8532 h 8532"/>
              <a:gd name="connsiteX1" fmla="*/ 2434 w 6254"/>
              <a:gd name="connsiteY1" fmla="*/ 8532 h 8532"/>
              <a:gd name="connsiteX2" fmla="*/ 6254 w 6254"/>
              <a:gd name="connsiteY2" fmla="*/ 3388 h 8532"/>
              <a:gd name="connsiteX3" fmla="*/ 6202 w 6254"/>
              <a:gd name="connsiteY3" fmla="*/ 0 h 8532"/>
              <a:gd name="connsiteX4" fmla="*/ 0 w 6254"/>
              <a:gd name="connsiteY4" fmla="*/ 8532 h 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4" h="8532">
                <a:moveTo>
                  <a:pt x="0" y="8532"/>
                </a:moveTo>
                <a:lnTo>
                  <a:pt x="2434" y="8532"/>
                </a:lnTo>
                <a:lnTo>
                  <a:pt x="6254" y="3388"/>
                </a:lnTo>
                <a:cubicBezTo>
                  <a:pt x="6237" y="2259"/>
                  <a:pt x="6219" y="1129"/>
                  <a:pt x="6202" y="0"/>
                </a:cubicBezTo>
                <a:lnTo>
                  <a:pt x="0" y="8532"/>
                </a:lnTo>
                <a:close/>
              </a:path>
            </a:pathLst>
          </a:custGeom>
          <a:solidFill>
            <a:srgbClr val="A6A6A6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9945452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9657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 userDrawn="1"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76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yout01">
  <p:cSld name="Layout0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4" descr="Background pattern&#10;&#10;Description automatically generated"/>
          <p:cNvPicPr preferRelativeResize="0"/>
          <p:nvPr/>
        </p:nvPicPr>
        <p:blipFill rotWithShape="1">
          <a:blip r:embed="rId2">
            <a:alphaModFix amt="63000"/>
          </a:blip>
          <a:srcRect/>
          <a:stretch/>
        </p:blipFill>
        <p:spPr>
          <a:xfrm rot="10800000" flipH="1">
            <a:off x="1390488" y="0"/>
            <a:ext cx="10801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/>
          <p:nvPr/>
        </p:nvSpPr>
        <p:spPr>
          <a:xfrm>
            <a:off x="130676" y="0"/>
            <a:ext cx="4712547" cy="6880888"/>
          </a:xfrm>
          <a:prstGeom prst="rect">
            <a:avLst/>
          </a:prstGeom>
          <a:gradFill>
            <a:gsLst>
              <a:gs pos="0">
                <a:srgbClr val="444038"/>
              </a:gs>
              <a:gs pos="100000">
                <a:srgbClr val="102C30"/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4"/>
          <p:cNvSpPr/>
          <p:nvPr/>
        </p:nvSpPr>
        <p:spPr>
          <a:xfrm rot="10800000" flipH="1">
            <a:off x="2395148" y="-4501"/>
            <a:ext cx="4843223" cy="6862501"/>
          </a:xfrm>
          <a:custGeom>
            <a:avLst/>
            <a:gdLst/>
            <a:ahLst/>
            <a:cxnLst/>
            <a:rect l="l" t="t" r="r" b="b"/>
            <a:pathLst>
              <a:path w="3347129" h="6834887" extrusionOk="0">
                <a:moveTo>
                  <a:pt x="0" y="2327"/>
                </a:moveTo>
                <a:lnTo>
                  <a:pt x="1698434" y="0"/>
                </a:lnTo>
                <a:lnTo>
                  <a:pt x="3347129" y="3429000"/>
                </a:lnTo>
                <a:lnTo>
                  <a:pt x="1712024" y="6828623"/>
                </a:lnTo>
                <a:lnTo>
                  <a:pt x="107546" y="6834887"/>
                </a:lnTo>
                <a:lnTo>
                  <a:pt x="1690835" y="3472890"/>
                </a:lnTo>
                <a:lnTo>
                  <a:pt x="0" y="2327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584603" y="2120702"/>
            <a:ext cx="4120911" cy="264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14"/>
          <p:cNvSpPr/>
          <p:nvPr/>
        </p:nvSpPr>
        <p:spPr>
          <a:xfrm rot="5400000">
            <a:off x="-765719" y="3361414"/>
            <a:ext cx="1662113" cy="130676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1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1467" y="404628"/>
            <a:ext cx="2133841" cy="72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4256" y="6511235"/>
            <a:ext cx="3922822" cy="219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36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2">
  <p:cSld name="Layout0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Google Shape;29;p15"/>
          <p:cNvSpPr/>
          <p:nvPr/>
        </p:nvSpPr>
        <p:spPr>
          <a:xfrm>
            <a:off x="3400700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-237846" y="-3393"/>
            <a:ext cx="3801533" cy="344098"/>
          </a:xfrm>
          <a:custGeom>
            <a:avLst/>
            <a:gdLst/>
            <a:ahLst/>
            <a:cxnLst/>
            <a:rect l="l" t="t" r="r" b="b"/>
            <a:pathLst>
              <a:path w="10556322" h="791286" extrusionOk="0">
                <a:moveTo>
                  <a:pt x="0" y="0"/>
                </a:moveTo>
                <a:lnTo>
                  <a:pt x="9998765" y="0"/>
                </a:lnTo>
                <a:lnTo>
                  <a:pt x="10556322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3724602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7665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3">
  <p:cSld name="Layout0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/>
          <p:nvPr/>
        </p:nvSpPr>
        <p:spPr>
          <a:xfrm>
            <a:off x="64158" y="507763"/>
            <a:ext cx="325728" cy="327043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Google Shape;52;p19"/>
          <p:cNvSpPr/>
          <p:nvPr/>
        </p:nvSpPr>
        <p:spPr>
          <a:xfrm>
            <a:off x="201412" y="344385"/>
            <a:ext cx="638687" cy="64126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4173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5">
  <p:cSld name="Layout05">
    <p:bg>
      <p:bgPr>
        <a:solidFill>
          <a:srgbClr val="6C1D35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20"/>
          <p:cNvCxnSpPr/>
          <p:nvPr/>
        </p:nvCxnSpPr>
        <p:spPr>
          <a:xfrm>
            <a:off x="480645" y="1172309"/>
            <a:ext cx="11711354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0" y="1101927"/>
            <a:ext cx="2128058" cy="16625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814385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2057393" y="188182"/>
            <a:ext cx="7883842" cy="90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2"/>
          </p:nvPr>
        </p:nvSpPr>
        <p:spPr>
          <a:xfrm>
            <a:off x="4386254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3"/>
          </p:nvPr>
        </p:nvSpPr>
        <p:spPr>
          <a:xfrm>
            <a:off x="7929556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5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7">
  <p:cSld name="Layout07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>
            <a:off x="0" y="668539"/>
            <a:ext cx="574431" cy="593725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21"/>
          <p:cNvSpPr>
            <a:spLocks noGrp="1"/>
          </p:cNvSpPr>
          <p:nvPr>
            <p:ph type="pic" idx="2"/>
          </p:nvPr>
        </p:nvSpPr>
        <p:spPr>
          <a:xfrm>
            <a:off x="738551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7" name="Google Shape;67;p21"/>
          <p:cNvSpPr>
            <a:spLocks noGrp="1"/>
          </p:cNvSpPr>
          <p:nvPr>
            <p:ph type="pic" idx="3"/>
          </p:nvPr>
        </p:nvSpPr>
        <p:spPr>
          <a:xfrm>
            <a:off x="4112204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8" name="Google Shape;68;p21"/>
          <p:cNvSpPr>
            <a:spLocks noGrp="1"/>
          </p:cNvSpPr>
          <p:nvPr>
            <p:ph type="pic" idx="4"/>
          </p:nvPr>
        </p:nvSpPr>
        <p:spPr>
          <a:xfrm>
            <a:off x="7504930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5996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8">
  <p:cSld name="Layout08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/>
          <p:nvPr/>
        </p:nvSpPr>
        <p:spPr>
          <a:xfrm>
            <a:off x="3708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2"/>
          <p:cNvSpPr/>
          <p:nvPr/>
        </p:nvSpPr>
        <p:spPr>
          <a:xfrm rot="10800000">
            <a:off x="4596135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22"/>
          <p:cNvCxnSpPr/>
          <p:nvPr/>
        </p:nvCxnSpPr>
        <p:spPr>
          <a:xfrm>
            <a:off x="0" y="6534150"/>
            <a:ext cx="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4" name="Google Shape;74;p22"/>
          <p:cNvSpPr>
            <a:spLocks noGrp="1"/>
          </p:cNvSpPr>
          <p:nvPr>
            <p:ph type="pic" idx="2"/>
          </p:nvPr>
        </p:nvSpPr>
        <p:spPr>
          <a:xfrm>
            <a:off x="103240" y="0"/>
            <a:ext cx="5615898" cy="6442797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6201508" y="2686295"/>
            <a:ext cx="5562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46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9">
  <p:cSld name="Layout09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/>
          <p:nvPr/>
        </p:nvSpPr>
        <p:spPr>
          <a:xfrm>
            <a:off x="4778476" y="819148"/>
            <a:ext cx="7413523" cy="4976967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3"/>
          <p:cNvSpPr txBox="1">
            <a:spLocks noGrp="1"/>
          </p:cNvSpPr>
          <p:nvPr>
            <p:ph type="title"/>
          </p:nvPr>
        </p:nvSpPr>
        <p:spPr>
          <a:xfrm>
            <a:off x="5153891" y="1316968"/>
            <a:ext cx="6480896" cy="113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23"/>
          <p:cNvSpPr>
            <a:spLocks noGrp="1"/>
          </p:cNvSpPr>
          <p:nvPr>
            <p:ph type="pic" idx="2"/>
          </p:nvPr>
        </p:nvSpPr>
        <p:spPr>
          <a:xfrm>
            <a:off x="0" y="0"/>
            <a:ext cx="4763924" cy="635635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5153890" y="2580967"/>
            <a:ext cx="6480897" cy="259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1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1">
  <p:cSld name="Layout11">
    <p:bg>
      <p:bgPr>
        <a:solidFill>
          <a:srgbClr val="6C1D3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119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5CB4D8-725A-90D7-4573-8846D07C9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3C3444-DC5E-3053-EF0E-D34650C66F00}"/>
              </a:ext>
            </a:extLst>
          </p:cNvPr>
          <p:cNvSpPr/>
          <p:nvPr userDrawn="1"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2502100-169A-7B90-0A8C-F3AD7FBF7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01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2">
  <p:cSld name="Layout1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>
            <a:spLocks noGrp="1"/>
          </p:cNvSpPr>
          <p:nvPr>
            <p:ph type="pic" idx="2"/>
          </p:nvPr>
        </p:nvSpPr>
        <p:spPr>
          <a:xfrm>
            <a:off x="-1" y="-2358"/>
            <a:ext cx="7753847" cy="686301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5"/>
          <p:cNvSpPr/>
          <p:nvPr/>
        </p:nvSpPr>
        <p:spPr>
          <a:xfrm>
            <a:off x="9476509" y="1"/>
            <a:ext cx="2715490" cy="6880888"/>
          </a:xfrm>
          <a:prstGeom prst="rect">
            <a:avLst/>
          </a:prstGeom>
          <a:solidFill>
            <a:srgbClr val="4B47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5"/>
          <p:cNvSpPr/>
          <p:nvPr/>
        </p:nvSpPr>
        <p:spPr>
          <a:xfrm rot="10800000">
            <a:off x="5250869" y="-1"/>
            <a:ext cx="6858001" cy="688570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5832762" y="1995054"/>
            <a:ext cx="3768438" cy="308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3">
  <p:cSld name="Layout1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/>
          <p:nvPr/>
        </p:nvSpPr>
        <p:spPr>
          <a:xfrm>
            <a:off x="6350" y="1"/>
            <a:ext cx="4329113" cy="6880888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6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-1"/>
            <a:ext cx="43369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6"/>
          <p:cNvSpPr/>
          <p:nvPr/>
        </p:nvSpPr>
        <p:spPr>
          <a:xfrm>
            <a:off x="1431389" y="0"/>
            <a:ext cx="1662113" cy="68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352821" y="2616709"/>
            <a:ext cx="3523452" cy="105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352821" y="3880241"/>
            <a:ext cx="3523452" cy="116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  <a:defRPr sz="1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Google Shape;98;p26"/>
          <p:cNvSpPr>
            <a:spLocks noGrp="1"/>
          </p:cNvSpPr>
          <p:nvPr>
            <p:ph type="pic" idx="2"/>
          </p:nvPr>
        </p:nvSpPr>
        <p:spPr>
          <a:xfrm>
            <a:off x="4322618" y="0"/>
            <a:ext cx="7552707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00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4">
  <p:cSld name="Layout1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/>
          <p:nvPr/>
        </p:nvSpPr>
        <p:spPr>
          <a:xfrm>
            <a:off x="-324" y="-2845"/>
            <a:ext cx="2589145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>
              <a:alpha val="7686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3927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5">
  <p:cSld name="Layout15">
    <p:bg>
      <p:bgPr>
        <a:solidFill>
          <a:srgbClr val="6C1D3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/>
          <p:nvPr/>
        </p:nvSpPr>
        <p:spPr>
          <a:xfrm rot="5400000">
            <a:off x="5964357" y="-1538287"/>
            <a:ext cx="134938" cy="3211512"/>
          </a:xfrm>
          <a:prstGeom prst="rect">
            <a:avLst/>
          </a:pr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54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6">
  <p:cSld name="Layout16"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/>
          <p:nvPr/>
        </p:nvSpPr>
        <p:spPr>
          <a:xfrm>
            <a:off x="139272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948611" y="256369"/>
            <a:ext cx="8704157" cy="791286"/>
          </a:xfrm>
          <a:custGeom>
            <a:avLst/>
            <a:gdLst/>
            <a:ahLst/>
            <a:cxnLst/>
            <a:rect l="l" t="t" r="r" b="b"/>
            <a:pathLst>
              <a:path w="10510654" h="791286" extrusionOk="0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9"/>
          <p:cNvSpPr/>
          <p:nvPr/>
        </p:nvSpPr>
        <p:spPr>
          <a:xfrm>
            <a:off x="0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138931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4611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8">
  <p:cSld name="Layout18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/>
          <p:nvPr/>
        </p:nvSpPr>
        <p:spPr>
          <a:xfrm flipH="1">
            <a:off x="0" y="0"/>
            <a:ext cx="12192000" cy="6329548"/>
          </a:xfrm>
          <a:custGeom>
            <a:avLst/>
            <a:gdLst/>
            <a:ahLst/>
            <a:cxnLst/>
            <a:rect l="l" t="t" r="r" b="b"/>
            <a:pathLst>
              <a:path w="10003" h="10000" extrusionOk="0">
                <a:moveTo>
                  <a:pt x="3" y="5641"/>
                </a:moveTo>
                <a:lnTo>
                  <a:pt x="2003" y="0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-7" y="8290"/>
                  <a:pt x="13" y="7351"/>
                  <a:pt x="3" y="5641"/>
                </a:cubicBezTo>
                <a:close/>
              </a:path>
            </a:pathLst>
          </a:custGeom>
          <a:solidFill>
            <a:srgbClr val="6C1D35"/>
          </a:solidFill>
          <a:ln w="12700" cap="flat" cmpd="sng">
            <a:solidFill>
              <a:srgbClr val="5F19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1"/>
          <p:cNvSpPr txBox="1">
            <a:spLocks noGrp="1"/>
          </p:cNvSpPr>
          <p:nvPr>
            <p:ph type="title"/>
          </p:nvPr>
        </p:nvSpPr>
        <p:spPr>
          <a:xfrm>
            <a:off x="1804589" y="430242"/>
            <a:ext cx="8686800" cy="9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03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9">
  <p:cSld name="Layout19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/>
          <p:nvPr/>
        </p:nvSpPr>
        <p:spPr>
          <a:xfrm>
            <a:off x="0" y="3049589"/>
            <a:ext cx="12192000" cy="3808412"/>
          </a:xfrm>
          <a:prstGeom prst="rect">
            <a:avLst/>
          </a:prstGeom>
          <a:solidFill>
            <a:schemeClr val="lt1">
              <a:alpha val="6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2"/>
          <p:cNvSpPr>
            <a:spLocks noGrp="1"/>
          </p:cNvSpPr>
          <p:nvPr>
            <p:ph type="pic" idx="2"/>
          </p:nvPr>
        </p:nvSpPr>
        <p:spPr>
          <a:xfrm>
            <a:off x="0" y="-11393"/>
            <a:ext cx="12192000" cy="3060981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2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0">
  <p:cSld name="Layout20">
    <p:bg>
      <p:bgPr>
        <a:solidFill>
          <a:srgbClr val="4B473E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31" name="Google Shape;131;p33"/>
          <p:cNvCxnSpPr/>
          <p:nvPr/>
        </p:nvCxnSpPr>
        <p:spPr>
          <a:xfrm>
            <a:off x="-12700" y="101600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03806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1">
  <p:cSld name="Layout21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2">
  <p:cSld name="Layout2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37" name="Google Shape;137;p35"/>
          <p:cNvSpPr/>
          <p:nvPr/>
        </p:nvSpPr>
        <p:spPr>
          <a:xfrm rot="5400000">
            <a:off x="6013275" y="327219"/>
            <a:ext cx="214683" cy="1164747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83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ayout_0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7049-D09A-FC97-5AE3-7684D997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61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CA447-4B33-14A4-A8B3-A50941C7F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80811-CF70-450A-27A7-6650EC921E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iagonal Stripe 4">
            <a:extLst>
              <a:ext uri="{FF2B5EF4-FFF2-40B4-BE49-F238E27FC236}">
                <a16:creationId xmlns:a16="http://schemas.microsoft.com/office/drawing/2014/main" id="{8DC6A165-7707-B831-4D31-547D2097E0C0}"/>
              </a:ext>
            </a:extLst>
          </p:cNvPr>
          <p:cNvSpPr/>
          <p:nvPr/>
        </p:nvSpPr>
        <p:spPr>
          <a:xfrm>
            <a:off x="0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C2E61BC-4260-06A6-E9F0-F6A586DC64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6804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3">
  <p:cSld name="Layout23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1" name="Google Shape;141;p36"/>
          <p:cNvSpPr/>
          <p:nvPr/>
        </p:nvSpPr>
        <p:spPr>
          <a:xfrm rot="5400000">
            <a:off x="6070760" y="476921"/>
            <a:ext cx="45719" cy="1170146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236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4">
  <p:cSld name="Layout2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"/>
          <p:cNvSpPr/>
          <p:nvPr/>
        </p:nvSpPr>
        <p:spPr>
          <a:xfrm>
            <a:off x="0" y="-2845"/>
            <a:ext cx="7528884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7435"/>
            <a:ext cx="6356825" cy="54973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7"/>
          <p:cNvSpPr txBox="1">
            <a:spLocks noGrp="1"/>
          </p:cNvSpPr>
          <p:nvPr>
            <p:ph type="title"/>
          </p:nvPr>
        </p:nvSpPr>
        <p:spPr>
          <a:xfrm>
            <a:off x="6705600" y="2239645"/>
            <a:ext cx="4983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7" name="Google Shape;147;p37"/>
          <p:cNvSpPr>
            <a:spLocks noGrp="1"/>
          </p:cNvSpPr>
          <p:nvPr>
            <p:ph type="pic" idx="2"/>
          </p:nvPr>
        </p:nvSpPr>
        <p:spPr>
          <a:xfrm>
            <a:off x="270294" y="1112838"/>
            <a:ext cx="5810466" cy="326363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9128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5">
  <p:cSld name="Layout25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/>
          <p:nvPr/>
        </p:nvSpPr>
        <p:spPr>
          <a:xfrm>
            <a:off x="0" y="-2845"/>
            <a:ext cx="7528884" cy="6486772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52" name="Google Shape;15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09" y="2103120"/>
            <a:ext cx="1944123" cy="395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8"/>
          <p:cNvSpPr>
            <a:spLocks noGrp="1"/>
          </p:cNvSpPr>
          <p:nvPr>
            <p:ph type="pic" idx="2"/>
          </p:nvPr>
        </p:nvSpPr>
        <p:spPr>
          <a:xfrm>
            <a:off x="824948" y="2225675"/>
            <a:ext cx="1709530" cy="3702050"/>
          </a:xfrm>
          <a:prstGeom prst="roundRect">
            <a:avLst>
              <a:gd name="adj" fmla="val 7790"/>
            </a:avLst>
          </a:prstGeom>
          <a:noFill/>
          <a:ln>
            <a:noFill/>
          </a:ln>
        </p:spPr>
      </p:sp>
      <p:pic>
        <p:nvPicPr>
          <p:cNvPr id="154" name="Google Shape;15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545" y="1816925"/>
            <a:ext cx="3481374" cy="45674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8"/>
          <p:cNvSpPr>
            <a:spLocks noGrp="1"/>
          </p:cNvSpPr>
          <p:nvPr>
            <p:ph type="pic" idx="3"/>
          </p:nvPr>
        </p:nvSpPr>
        <p:spPr>
          <a:xfrm>
            <a:off x="2869284" y="1977842"/>
            <a:ext cx="3185349" cy="4266203"/>
          </a:xfrm>
          <a:prstGeom prst="roundRect">
            <a:avLst>
              <a:gd name="adj" fmla="val 1868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1017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6">
  <p:cSld name="Layout26">
    <p:bg>
      <p:bgPr>
        <a:solidFill>
          <a:srgbClr val="F2F2F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/>
          <p:nvPr/>
        </p:nvSpPr>
        <p:spPr>
          <a:xfrm rot="10800000">
            <a:off x="6096000" y="0"/>
            <a:ext cx="6096000" cy="6871855"/>
          </a:xfrm>
          <a:custGeom>
            <a:avLst/>
            <a:gdLst/>
            <a:ahLst/>
            <a:cxnLst/>
            <a:rect l="l" t="t" r="r" b="b"/>
            <a:pathLst>
              <a:path w="6096000" h="6871855" extrusionOk="0">
                <a:moveTo>
                  <a:pt x="0" y="13855"/>
                </a:moveTo>
                <a:lnTo>
                  <a:pt x="4544292" y="0"/>
                </a:lnTo>
                <a:lnTo>
                  <a:pt x="609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6082780" y="9216"/>
            <a:ext cx="61092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>
            <a:spLocks noGrp="1"/>
          </p:cNvSpPr>
          <p:nvPr>
            <p:ph type="pic" idx="2"/>
          </p:nvPr>
        </p:nvSpPr>
        <p:spPr>
          <a:xfrm>
            <a:off x="0" y="0"/>
            <a:ext cx="7645186" cy="686142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0459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EBD22C-0D93-6304-EB77-FA3B57291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DC7F57F-FCEF-D827-F3CE-D00DB89889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F6418E8-AAFC-9689-B3E5-972F9443B8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71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layout_01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7D312-FCF4-DE33-A475-5EF124304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172CD-6881-B6F2-739F-2CB7D2B50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pPr/>
              <a:t>‹#›</a:t>
            </a:fld>
            <a:endParaRPr lang="en-MY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9989E-F336-675A-C17F-6BEC4980C6E2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B09A61-C8B8-77A3-B50F-C473B78F1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9" name="Freeform 88">
            <a:extLst>
              <a:ext uri="{FF2B5EF4-FFF2-40B4-BE49-F238E27FC236}">
                <a16:creationId xmlns:a16="http://schemas.microsoft.com/office/drawing/2014/main" id="{B895953F-CAF8-92F3-1EC5-F97B90F9D599}"/>
              </a:ext>
            </a:extLst>
          </p:cNvPr>
          <p:cNvSpPr>
            <a:spLocks noEditPoints="1"/>
          </p:cNvSpPr>
          <p:nvPr userDrawn="1"/>
        </p:nvSpPr>
        <p:spPr bwMode="auto">
          <a:xfrm rot="13500000">
            <a:off x="8565369" y="-3309433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8">
            <a:extLst>
              <a:ext uri="{FF2B5EF4-FFF2-40B4-BE49-F238E27FC236}">
                <a16:creationId xmlns:a16="http://schemas.microsoft.com/office/drawing/2014/main" id="{063183E8-ED2B-748E-7754-13955CBFDBE0}"/>
              </a:ext>
            </a:extLst>
          </p:cNvPr>
          <p:cNvSpPr>
            <a:spLocks noEditPoints="1"/>
          </p:cNvSpPr>
          <p:nvPr userDrawn="1"/>
        </p:nvSpPr>
        <p:spPr bwMode="auto">
          <a:xfrm rot="1408779">
            <a:off x="6843673" y="-6248482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70865CC-7406-8BF6-F1B8-F40A463E72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9538" y="-83942"/>
            <a:ext cx="7441671" cy="709379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5206987"/>
              <a:gd name="connsiteY0" fmla="*/ 971550 h 5250180"/>
              <a:gd name="connsiteX1" fmla="*/ 5206987 w 5206987"/>
              <a:gd name="connsiteY1" fmla="*/ 0 h 5250180"/>
              <a:gd name="connsiteX2" fmla="*/ 2905125 w 5206987"/>
              <a:gd name="connsiteY2" fmla="*/ 1827226 h 5250180"/>
              <a:gd name="connsiteX3" fmla="*/ 2905125 w 5206987"/>
              <a:gd name="connsiteY3" fmla="*/ 5250180 h 5250180"/>
              <a:gd name="connsiteX4" fmla="*/ 0 w 5206987"/>
              <a:gd name="connsiteY4" fmla="*/ 5250180 h 5250180"/>
              <a:gd name="connsiteX5" fmla="*/ 0 w 5206987"/>
              <a:gd name="connsiteY5" fmla="*/ 971550 h 5250180"/>
              <a:gd name="connsiteX0" fmla="*/ 0 w 5206987"/>
              <a:gd name="connsiteY0" fmla="*/ 971550 h 6827851"/>
              <a:gd name="connsiteX1" fmla="*/ 5206987 w 5206987"/>
              <a:gd name="connsiteY1" fmla="*/ 0 h 6827851"/>
              <a:gd name="connsiteX2" fmla="*/ 3405188 w 5206987"/>
              <a:gd name="connsiteY2" fmla="*/ 6827851 h 6827851"/>
              <a:gd name="connsiteX3" fmla="*/ 2905125 w 5206987"/>
              <a:gd name="connsiteY3" fmla="*/ 5250180 h 6827851"/>
              <a:gd name="connsiteX4" fmla="*/ 0 w 5206987"/>
              <a:gd name="connsiteY4" fmla="*/ 5250180 h 6827851"/>
              <a:gd name="connsiteX5" fmla="*/ 0 w 5206987"/>
              <a:gd name="connsiteY5" fmla="*/ 971550 h 6827851"/>
              <a:gd name="connsiteX0" fmla="*/ 1323975 w 6530962"/>
              <a:gd name="connsiteY0" fmla="*/ 971550 h 6950393"/>
              <a:gd name="connsiteX1" fmla="*/ 6530962 w 6530962"/>
              <a:gd name="connsiteY1" fmla="*/ 0 h 6950393"/>
              <a:gd name="connsiteX2" fmla="*/ 4729163 w 6530962"/>
              <a:gd name="connsiteY2" fmla="*/ 6827851 h 6950393"/>
              <a:gd name="connsiteX3" fmla="*/ 0 w 6530962"/>
              <a:gd name="connsiteY3" fmla="*/ 6950393 h 6950393"/>
              <a:gd name="connsiteX4" fmla="*/ 1323975 w 6530962"/>
              <a:gd name="connsiteY4" fmla="*/ 5250180 h 6950393"/>
              <a:gd name="connsiteX5" fmla="*/ 1323975 w 6530962"/>
              <a:gd name="connsiteY5" fmla="*/ 971550 h 6950393"/>
              <a:gd name="connsiteX0" fmla="*/ 1323975 w 6530962"/>
              <a:gd name="connsiteY0" fmla="*/ 971550 h 7127888"/>
              <a:gd name="connsiteX1" fmla="*/ 6530962 w 6530962"/>
              <a:gd name="connsiteY1" fmla="*/ 0 h 7127888"/>
              <a:gd name="connsiteX2" fmla="*/ 5386388 w 6530962"/>
              <a:gd name="connsiteY2" fmla="*/ 7127888 h 7127888"/>
              <a:gd name="connsiteX3" fmla="*/ 0 w 6530962"/>
              <a:gd name="connsiteY3" fmla="*/ 6950393 h 7127888"/>
              <a:gd name="connsiteX4" fmla="*/ 1323975 w 6530962"/>
              <a:gd name="connsiteY4" fmla="*/ 5250180 h 7127888"/>
              <a:gd name="connsiteX5" fmla="*/ 1323975 w 6530962"/>
              <a:gd name="connsiteY5" fmla="*/ 971550 h 7127888"/>
              <a:gd name="connsiteX0" fmla="*/ 1323975 w 6530962"/>
              <a:gd name="connsiteY0" fmla="*/ 971550 h 7013588"/>
              <a:gd name="connsiteX1" fmla="*/ 6530962 w 6530962"/>
              <a:gd name="connsiteY1" fmla="*/ 0 h 7013588"/>
              <a:gd name="connsiteX2" fmla="*/ 5514976 w 6530962"/>
              <a:gd name="connsiteY2" fmla="*/ 7013588 h 7013588"/>
              <a:gd name="connsiteX3" fmla="*/ 0 w 6530962"/>
              <a:gd name="connsiteY3" fmla="*/ 6950393 h 7013588"/>
              <a:gd name="connsiteX4" fmla="*/ 1323975 w 6530962"/>
              <a:gd name="connsiteY4" fmla="*/ 5250180 h 7013588"/>
              <a:gd name="connsiteX5" fmla="*/ 1323975 w 6530962"/>
              <a:gd name="connsiteY5" fmla="*/ 971550 h 7013588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2424113 w 6545250"/>
              <a:gd name="connsiteY0" fmla="*/ 0 h 7078982"/>
              <a:gd name="connsiteX1" fmla="*/ 6545250 w 6545250"/>
              <a:gd name="connsiteY1" fmla="*/ 28576 h 7078982"/>
              <a:gd name="connsiteX2" fmla="*/ 5529264 w 6545250"/>
              <a:gd name="connsiteY2" fmla="*/ 7042164 h 7078982"/>
              <a:gd name="connsiteX3" fmla="*/ 0 w 6545250"/>
              <a:gd name="connsiteY3" fmla="*/ 7078982 h 7078982"/>
              <a:gd name="connsiteX4" fmla="*/ 1338263 w 6545250"/>
              <a:gd name="connsiteY4" fmla="*/ 5278756 h 7078982"/>
              <a:gd name="connsiteX5" fmla="*/ 2424113 w 6545250"/>
              <a:gd name="connsiteY5" fmla="*/ 0 h 7078982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1338263 w 7045312"/>
              <a:gd name="connsiteY4" fmla="*/ 5307330 h 7107556"/>
              <a:gd name="connsiteX5" fmla="*/ 2424113 w 7045312"/>
              <a:gd name="connsiteY5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8090341"/>
              <a:gd name="connsiteY0" fmla="*/ 16698 h 7095680"/>
              <a:gd name="connsiteX1" fmla="*/ 8090341 w 8090341"/>
              <a:gd name="connsiteY1" fmla="*/ 0 h 7095680"/>
              <a:gd name="connsiteX2" fmla="*/ 5529264 w 8090341"/>
              <a:gd name="connsiteY2" fmla="*/ 7058862 h 7095680"/>
              <a:gd name="connsiteX3" fmla="*/ 0 w 8090341"/>
              <a:gd name="connsiteY3" fmla="*/ 7095680 h 7095680"/>
              <a:gd name="connsiteX4" fmla="*/ 2424113 w 8090341"/>
              <a:gd name="connsiteY4" fmla="*/ 16698 h 7095680"/>
              <a:gd name="connsiteX0" fmla="*/ 2424113 w 8173468"/>
              <a:gd name="connsiteY0" fmla="*/ 0 h 7078982"/>
              <a:gd name="connsiteX1" fmla="*/ 8173468 w 8173468"/>
              <a:gd name="connsiteY1" fmla="*/ 18928 h 7078982"/>
              <a:gd name="connsiteX2" fmla="*/ 5529264 w 8173468"/>
              <a:gd name="connsiteY2" fmla="*/ 7042164 h 7078982"/>
              <a:gd name="connsiteX3" fmla="*/ 0 w 8173468"/>
              <a:gd name="connsiteY3" fmla="*/ 7078982 h 7078982"/>
              <a:gd name="connsiteX4" fmla="*/ 2424113 w 8173468"/>
              <a:gd name="connsiteY4" fmla="*/ 0 h 7078982"/>
              <a:gd name="connsiteX0" fmla="*/ 2424113 w 8173468"/>
              <a:gd name="connsiteY0" fmla="*/ 16698 h 7095680"/>
              <a:gd name="connsiteX1" fmla="*/ 8173468 w 8173468"/>
              <a:gd name="connsiteY1" fmla="*/ 0 h 7095680"/>
              <a:gd name="connsiteX2" fmla="*/ 5529264 w 8173468"/>
              <a:gd name="connsiteY2" fmla="*/ 7058862 h 7095680"/>
              <a:gd name="connsiteX3" fmla="*/ 0 w 8173468"/>
              <a:gd name="connsiteY3" fmla="*/ 7095680 h 7095680"/>
              <a:gd name="connsiteX4" fmla="*/ 2424113 w 8173468"/>
              <a:gd name="connsiteY4" fmla="*/ 16698 h 7095680"/>
              <a:gd name="connsiteX0" fmla="*/ 2424113 w 8173468"/>
              <a:gd name="connsiteY0" fmla="*/ 28574 h 7107556"/>
              <a:gd name="connsiteX1" fmla="*/ 8173468 w 8173468"/>
              <a:gd name="connsiteY1" fmla="*/ 0 h 7107556"/>
              <a:gd name="connsiteX2" fmla="*/ 5529264 w 8173468"/>
              <a:gd name="connsiteY2" fmla="*/ 7070738 h 7107556"/>
              <a:gd name="connsiteX3" fmla="*/ 0 w 8173468"/>
              <a:gd name="connsiteY3" fmla="*/ 7107556 h 7107556"/>
              <a:gd name="connsiteX4" fmla="*/ 2424113 w 8173468"/>
              <a:gd name="connsiteY4" fmla="*/ 28574 h 7107556"/>
              <a:gd name="connsiteX0" fmla="*/ 2424113 w 8204204"/>
              <a:gd name="connsiteY0" fmla="*/ 28574 h 7107556"/>
              <a:gd name="connsiteX1" fmla="*/ 8204204 w 8204204"/>
              <a:gd name="connsiteY1" fmla="*/ 0 h 7107556"/>
              <a:gd name="connsiteX2" fmla="*/ 5529264 w 8204204"/>
              <a:gd name="connsiteY2" fmla="*/ 7070738 h 7107556"/>
              <a:gd name="connsiteX3" fmla="*/ 0 w 8204204"/>
              <a:gd name="connsiteY3" fmla="*/ 7107556 h 7107556"/>
              <a:gd name="connsiteX4" fmla="*/ 2424113 w 8204204"/>
              <a:gd name="connsiteY4" fmla="*/ 28574 h 7107556"/>
              <a:gd name="connsiteX0" fmla="*/ 2424113 w 8219573"/>
              <a:gd name="connsiteY0" fmla="*/ 28574 h 7107556"/>
              <a:gd name="connsiteX1" fmla="*/ 8219573 w 8219573"/>
              <a:gd name="connsiteY1" fmla="*/ 0 h 7107556"/>
              <a:gd name="connsiteX2" fmla="*/ 5529264 w 8219573"/>
              <a:gd name="connsiteY2" fmla="*/ 7070738 h 7107556"/>
              <a:gd name="connsiteX3" fmla="*/ 0 w 8219573"/>
              <a:gd name="connsiteY3" fmla="*/ 7107556 h 7107556"/>
              <a:gd name="connsiteX4" fmla="*/ 2424113 w 8219573"/>
              <a:gd name="connsiteY4" fmla="*/ 28574 h 7107556"/>
              <a:gd name="connsiteX0" fmla="*/ 2424113 w 8265677"/>
              <a:gd name="connsiteY0" fmla="*/ 20889 h 7099871"/>
              <a:gd name="connsiteX1" fmla="*/ 8265677 w 8265677"/>
              <a:gd name="connsiteY1" fmla="*/ 0 h 7099871"/>
              <a:gd name="connsiteX2" fmla="*/ 5529264 w 8265677"/>
              <a:gd name="connsiteY2" fmla="*/ 7063053 h 7099871"/>
              <a:gd name="connsiteX3" fmla="*/ 0 w 8265677"/>
              <a:gd name="connsiteY3" fmla="*/ 7099871 h 7099871"/>
              <a:gd name="connsiteX4" fmla="*/ 2424113 w 8265677"/>
              <a:gd name="connsiteY4" fmla="*/ 20889 h 7099871"/>
              <a:gd name="connsiteX0" fmla="*/ 2424113 w 8288729"/>
              <a:gd name="connsiteY0" fmla="*/ 20889 h 7099871"/>
              <a:gd name="connsiteX1" fmla="*/ 8288729 w 8288729"/>
              <a:gd name="connsiteY1" fmla="*/ 0 h 7099871"/>
              <a:gd name="connsiteX2" fmla="*/ 5529264 w 8288729"/>
              <a:gd name="connsiteY2" fmla="*/ 7063053 h 7099871"/>
              <a:gd name="connsiteX3" fmla="*/ 0 w 8288729"/>
              <a:gd name="connsiteY3" fmla="*/ 7099871 h 7099871"/>
              <a:gd name="connsiteX4" fmla="*/ 2424113 w 8288729"/>
              <a:gd name="connsiteY4" fmla="*/ 20889 h 7099871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29264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4463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8305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2147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9831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2136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3673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5978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93790"/>
              <a:gd name="connsiteX1" fmla="*/ 8319465 w 8319465"/>
              <a:gd name="connsiteY1" fmla="*/ 0 h 7093790"/>
              <a:gd name="connsiteX2" fmla="*/ 5782837 w 8319465"/>
              <a:gd name="connsiteY2" fmla="*/ 7093790 h 7093790"/>
              <a:gd name="connsiteX3" fmla="*/ 0 w 8319465"/>
              <a:gd name="connsiteY3" fmla="*/ 7084503 h 7093790"/>
              <a:gd name="connsiteX4" fmla="*/ 2424113 w 8319465"/>
              <a:gd name="connsiteY4" fmla="*/ 5521 h 70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9465" h="7093790">
                <a:moveTo>
                  <a:pt x="2424113" y="5521"/>
                </a:moveTo>
                <a:lnTo>
                  <a:pt x="8319465" y="0"/>
                </a:lnTo>
                <a:lnTo>
                  <a:pt x="5782837" y="7093790"/>
                </a:lnTo>
                <a:lnTo>
                  <a:pt x="0" y="7084503"/>
                </a:lnTo>
                <a:lnTo>
                  <a:pt x="2424113" y="5521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6061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64726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 userDrawn="1"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3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88">
            <a:extLst>
              <a:ext uri="{FF2B5EF4-FFF2-40B4-BE49-F238E27FC236}">
                <a16:creationId xmlns:a16="http://schemas.microsoft.com/office/drawing/2014/main" id="{2EC006B8-36F2-B291-87A1-3D4528A9F2D9}"/>
              </a:ext>
            </a:extLst>
          </p:cNvPr>
          <p:cNvSpPr>
            <a:spLocks noEditPoints="1"/>
          </p:cNvSpPr>
          <p:nvPr/>
        </p:nvSpPr>
        <p:spPr bwMode="auto">
          <a:xfrm rot="13500000">
            <a:off x="2009576" y="3640922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376308-4430-17DE-55D8-C62E713A41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F87F34-3A4F-BEE8-D6A3-75E86F6048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1995BA-762F-0E75-164E-C2DC8E53AF1E}"/>
              </a:ext>
            </a:extLst>
          </p:cNvPr>
          <p:cNvSpPr/>
          <p:nvPr/>
        </p:nvSpPr>
        <p:spPr>
          <a:xfrm>
            <a:off x="7293428" y="0"/>
            <a:ext cx="436517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31800" dist="508000" dir="786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344EBC-0EE1-6D60-DD13-A025929EB2A2}"/>
              </a:ext>
            </a:extLst>
          </p:cNvPr>
          <p:cNvGrpSpPr/>
          <p:nvPr/>
        </p:nvGrpSpPr>
        <p:grpSpPr>
          <a:xfrm rot="10800000">
            <a:off x="9169016" y="6004017"/>
            <a:ext cx="613993" cy="75107"/>
            <a:chOff x="-1587" y="4763"/>
            <a:chExt cx="300037" cy="42862"/>
          </a:xfrm>
          <a:solidFill>
            <a:srgbClr val="C04C4C"/>
          </a:solidFill>
        </p:grpSpPr>
        <p:sp>
          <p:nvSpPr>
            <p:cNvPr id="20" name="Oval 13">
              <a:extLst>
                <a:ext uri="{FF2B5EF4-FFF2-40B4-BE49-F238E27FC236}">
                  <a16:creationId xmlns:a16="http://schemas.microsoft.com/office/drawing/2014/main" id="{BCD5BC98-703E-C5F4-6A62-09FCC6A36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ECA11C4B-3AD6-EB59-443E-E2E20B42D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080E09A2-A318-7937-F507-9F4F1573C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50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3" name="Oval 16">
              <a:extLst>
                <a:ext uri="{FF2B5EF4-FFF2-40B4-BE49-F238E27FC236}">
                  <a16:creationId xmlns:a16="http://schemas.microsoft.com/office/drawing/2014/main" id="{806198F1-CD00-115B-03EB-DA6337A9F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38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814EC3F6-24D4-D885-5046-3A3D6823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1388382"/>
            <a:ext cx="66729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MY" dirty="0"/>
          </a:p>
        </p:txBody>
      </p:sp>
      <p:sp>
        <p:nvSpPr>
          <p:cNvPr id="12" name="Freeform 88">
            <a:extLst>
              <a:ext uri="{FF2B5EF4-FFF2-40B4-BE49-F238E27FC236}">
                <a16:creationId xmlns:a16="http://schemas.microsoft.com/office/drawing/2014/main" id="{FFE63D60-4033-0963-0257-340E61B3359D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5061976" y="2610139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238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C5600A4-3E4E-EC47-12EA-B6310B747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BC459D-A688-50A7-E022-E57A39DF24C8}"/>
              </a:ext>
            </a:extLst>
          </p:cNvPr>
          <p:cNvSpPr/>
          <p:nvPr/>
        </p:nvSpPr>
        <p:spPr>
          <a:xfrm>
            <a:off x="729342" y="0"/>
            <a:ext cx="4285887" cy="623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bg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2AE79-79E4-0073-0455-4CDA30AD8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4D628-8D81-1CDE-6D27-24AB85F650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2342FF-69D1-829A-9394-7FDD7C8DC0D8}"/>
              </a:ext>
            </a:extLst>
          </p:cNvPr>
          <p:cNvGrpSpPr/>
          <p:nvPr/>
        </p:nvGrpSpPr>
        <p:grpSpPr>
          <a:xfrm>
            <a:off x="2561933" y="419857"/>
            <a:ext cx="613993" cy="75107"/>
            <a:chOff x="-1587" y="4763"/>
            <a:chExt cx="300037" cy="42862"/>
          </a:xfrm>
          <a:solidFill>
            <a:srgbClr val="C04C4C"/>
          </a:solidFill>
        </p:grpSpPr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23262089-B548-7EB2-7E11-8E96F2D4E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E939BD00-47B2-AF84-6481-FC6D266B9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3247BFCB-8D78-A506-7B1C-F4FFA425C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50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B4410486-EA59-BC01-71A7-DDAC2A1EA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38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B3FE10FD-D9C0-C344-A74A-C6F10F75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76" y="2103437"/>
            <a:ext cx="381571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85974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5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6">
            <a:extLst>
              <a:ext uri="{FF2B5EF4-FFF2-40B4-BE49-F238E27FC236}">
                <a16:creationId xmlns:a16="http://schemas.microsoft.com/office/drawing/2014/main" id="{955C00B2-487B-35F9-EFC4-6711B63378F0}"/>
              </a:ext>
            </a:extLst>
          </p:cNvPr>
          <p:cNvSpPr>
            <a:spLocks/>
          </p:cNvSpPr>
          <p:nvPr/>
        </p:nvSpPr>
        <p:spPr bwMode="auto">
          <a:xfrm rot="10800000">
            <a:off x="11064240" y="0"/>
            <a:ext cx="1127760" cy="1447800"/>
          </a:xfrm>
          <a:custGeom>
            <a:avLst/>
            <a:gdLst>
              <a:gd name="T0" fmla="*/ 1 w 343"/>
              <a:gd name="T1" fmla="*/ 0 h 344"/>
              <a:gd name="T2" fmla="*/ 343 w 343"/>
              <a:gd name="T3" fmla="*/ 343 h 344"/>
              <a:gd name="T4" fmla="*/ 43 w 343"/>
              <a:gd name="T5" fmla="*/ 344 h 344"/>
              <a:gd name="T6" fmla="*/ 0 w 343"/>
              <a:gd name="T7" fmla="*/ 301 h 344"/>
              <a:gd name="T8" fmla="*/ 1 w 343"/>
              <a:gd name="T9" fmla="*/ 0 h 344"/>
              <a:gd name="connsiteX0" fmla="*/ 30 w 10001"/>
              <a:gd name="connsiteY0" fmla="*/ 0 h 10000"/>
              <a:gd name="connsiteX1" fmla="*/ 10001 w 10001"/>
              <a:gd name="connsiteY1" fmla="*/ 9971 h 10000"/>
              <a:gd name="connsiteX2" fmla="*/ 1255 w 10001"/>
              <a:gd name="connsiteY2" fmla="*/ 10000 h 10000"/>
              <a:gd name="connsiteX3" fmla="*/ 1 w 10001"/>
              <a:gd name="connsiteY3" fmla="*/ 8750 h 10000"/>
              <a:gd name="connsiteX4" fmla="*/ 30 w 10001"/>
              <a:gd name="connsiteY4" fmla="*/ 0 h 10000"/>
              <a:gd name="connsiteX0" fmla="*/ 30 w 10001"/>
              <a:gd name="connsiteY0" fmla="*/ 0 h 10000"/>
              <a:gd name="connsiteX1" fmla="*/ 10001 w 10001"/>
              <a:gd name="connsiteY1" fmla="*/ 9971 h 10000"/>
              <a:gd name="connsiteX2" fmla="*/ 1255 w 10001"/>
              <a:gd name="connsiteY2" fmla="*/ 10000 h 10000"/>
              <a:gd name="connsiteX3" fmla="*/ 1 w 10001"/>
              <a:gd name="connsiteY3" fmla="*/ 8750 h 10000"/>
              <a:gd name="connsiteX4" fmla="*/ 30 w 1000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30" y="0"/>
                </a:moveTo>
                <a:lnTo>
                  <a:pt x="10001" y="9971"/>
                </a:lnTo>
                <a:lnTo>
                  <a:pt x="1255" y="10000"/>
                </a:lnTo>
                <a:cubicBezTo>
                  <a:pt x="-92" y="10000"/>
                  <a:pt x="1" y="9419"/>
                  <a:pt x="1" y="8750"/>
                </a:cubicBezTo>
                <a:cubicBezTo>
                  <a:pt x="11" y="5833"/>
                  <a:pt x="20" y="2917"/>
                  <a:pt x="30" y="0"/>
                </a:cubicBezTo>
                <a:close/>
              </a:path>
            </a:pathLst>
          </a:custGeom>
          <a:solidFill>
            <a:srgbClr val="C04C4C"/>
          </a:solidFill>
          <a:ln>
            <a:noFill/>
          </a:ln>
          <a:effectLst>
            <a:innerShdw blurRad="901700" dist="50800" dir="189000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1A13B1-4FE2-47EF-C699-2F5D32C46C7B}"/>
              </a:ext>
            </a:extLst>
          </p:cNvPr>
          <p:cNvSpPr/>
          <p:nvPr/>
        </p:nvSpPr>
        <p:spPr>
          <a:xfrm>
            <a:off x="0" y="0"/>
            <a:ext cx="51489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457200" dist="215900" sx="96000" sy="96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5F1C4-1CE7-DD7E-48D5-4216747D32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23489-9DE8-D078-A240-0B0232406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5B65FFBD-94D0-7BC8-3B24-CAF4FC2B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2" y="1286581"/>
            <a:ext cx="416922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MY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62D7562-98EB-7777-7293-CA6B3C3C6E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52114" y="733425"/>
            <a:ext cx="2939143" cy="23633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B3311D2B-C82E-1CAD-A451-9734F58E5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95258" y="733425"/>
            <a:ext cx="2939143" cy="23633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74429CBD-241C-5A28-0B76-94FBEBD0C0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52114" y="3244668"/>
            <a:ext cx="2939143" cy="23633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28" name="Picture Placeholder 22">
            <a:extLst>
              <a:ext uri="{FF2B5EF4-FFF2-40B4-BE49-F238E27FC236}">
                <a16:creationId xmlns:a16="http://schemas.microsoft.com/office/drawing/2014/main" id="{CFCC5C12-97DC-F983-E825-5420E2382D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95258" y="3244668"/>
            <a:ext cx="2939143" cy="23633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AA3835C-FADD-1650-B8D8-CE293B5F5B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580" y="6338033"/>
            <a:ext cx="1069391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3471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2AE6E-5012-F925-B9E0-2C9A3DBC0A6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5" name="Diagonal Stripe 4">
            <a:extLst>
              <a:ext uri="{FF2B5EF4-FFF2-40B4-BE49-F238E27FC236}">
                <a16:creationId xmlns:a16="http://schemas.microsoft.com/office/drawing/2014/main" id="{2C42E429-2984-FD06-B980-5826B41BC123}"/>
              </a:ext>
            </a:extLst>
          </p:cNvPr>
          <p:cNvSpPr/>
          <p:nvPr/>
        </p:nvSpPr>
        <p:spPr>
          <a:xfrm>
            <a:off x="0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8261F-6835-9486-4798-B9A07195D78C}"/>
              </a:ext>
            </a:extLst>
          </p:cNvPr>
          <p:cNvSpPr/>
          <p:nvPr/>
        </p:nvSpPr>
        <p:spPr>
          <a:xfrm rot="10800000">
            <a:off x="209321" y="0"/>
            <a:ext cx="99164" cy="305851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47E563-BFAE-519A-4A8B-22300B086917}"/>
              </a:ext>
            </a:extLst>
          </p:cNvPr>
          <p:cNvSpPr/>
          <p:nvPr/>
        </p:nvSpPr>
        <p:spPr>
          <a:xfrm rot="10800000">
            <a:off x="209518" y="3139623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FDF2C4-A780-511B-093B-368D5530493C}"/>
              </a:ext>
            </a:extLst>
          </p:cNvPr>
          <p:cNvSpPr/>
          <p:nvPr/>
        </p:nvSpPr>
        <p:spPr>
          <a:xfrm rot="10800000">
            <a:off x="209321" y="3654629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E7417D1-014A-5984-58A6-AA6486BF7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580" y="6338033"/>
            <a:ext cx="1069391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540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A5AEAA-D9F4-2E35-437C-BA8524DF94F6}"/>
              </a:ext>
            </a:extLst>
          </p:cNvPr>
          <p:cNvSpPr/>
          <p:nvPr/>
        </p:nvSpPr>
        <p:spPr>
          <a:xfrm flipH="1">
            <a:off x="11899557" y="0"/>
            <a:ext cx="61784" cy="6277232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5" name="Diagonal Stripe 4">
            <a:extLst>
              <a:ext uri="{FF2B5EF4-FFF2-40B4-BE49-F238E27FC236}">
                <a16:creationId xmlns:a16="http://schemas.microsoft.com/office/drawing/2014/main" id="{2C42E429-2984-FD06-B980-5826B41BC123}"/>
              </a:ext>
            </a:extLst>
          </p:cNvPr>
          <p:cNvSpPr/>
          <p:nvPr/>
        </p:nvSpPr>
        <p:spPr>
          <a:xfrm>
            <a:off x="0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chemeClr val="tx1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1924BF6-BCDA-9AF9-A625-9294B79A5C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1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71898-202E-A9B0-5802-EB291E6E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5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86769-6690-B393-F5E4-DCECFF419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C639E-4B25-1826-B194-296A678A9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887" y="64440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6E48471-839B-1190-2A8F-CDE90D81E453}"/>
              </a:ext>
            </a:extLst>
          </p:cNvPr>
          <p:cNvSpPr/>
          <p:nvPr/>
        </p:nvSpPr>
        <p:spPr>
          <a:xfrm>
            <a:off x="5553075" y="6413500"/>
            <a:ext cx="1085850" cy="444500"/>
          </a:xfrm>
          <a:custGeom>
            <a:avLst/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71315-3089-4F92-F4F2-BBC69C1FA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8816" y="64330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7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698" r:id="rId20"/>
    <p:sldLayoutId id="2147483699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628226" y="6484103"/>
            <a:ext cx="3185744" cy="212676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13"/>
          <p:cNvCxnSpPr/>
          <p:nvPr/>
        </p:nvCxnSpPr>
        <p:spPr>
          <a:xfrm>
            <a:off x="0" y="6580451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13"/>
          <p:cNvSpPr/>
          <p:nvPr/>
        </p:nvSpPr>
        <p:spPr>
          <a:xfrm>
            <a:off x="10637134" y="6470465"/>
            <a:ext cx="756421" cy="260177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838200" y="6513174"/>
            <a:ext cx="2824372" cy="15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10328961" y="1"/>
            <a:ext cx="1860468" cy="780222"/>
          </a:xfrm>
          <a:custGeom>
            <a:avLst/>
            <a:gdLst/>
            <a:ahLst/>
            <a:cxnLst/>
            <a:rect l="l" t="t" r="r" b="b"/>
            <a:pathLst>
              <a:path w="1860468" h="997527" extrusionOk="0">
                <a:moveTo>
                  <a:pt x="0" y="0"/>
                </a:moveTo>
                <a:lnTo>
                  <a:pt x="1860468" y="0"/>
                </a:lnTo>
                <a:lnTo>
                  <a:pt x="1860468" y="997527"/>
                </a:lnTo>
                <a:lnTo>
                  <a:pt x="521805" y="99752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 descr="Logo&#10;&#10;Description automatically generated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0742685" y="161365"/>
            <a:ext cx="1344353" cy="454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6550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1B0FC45-CCBC-87D7-B16A-0C57DA545B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" r="32"/>
          <a:stretch/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59A62-1CDC-D251-4D1E-3CFFC58DD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8" y="6499364"/>
            <a:ext cx="2033624" cy="153043"/>
          </a:xfrm>
          <a:prstGeom prst="rect">
            <a:avLst/>
          </a:prstGeom>
        </p:spPr>
      </p:pic>
      <p:sp>
        <p:nvSpPr>
          <p:cNvPr id="6" name="Google Shape;164;p1">
            <a:extLst>
              <a:ext uri="{FF2B5EF4-FFF2-40B4-BE49-F238E27FC236}">
                <a16:creationId xmlns:a16="http://schemas.microsoft.com/office/drawing/2014/main" id="{B2DC1B1D-46DD-22DC-D860-9F905355700E}"/>
              </a:ext>
            </a:extLst>
          </p:cNvPr>
          <p:cNvSpPr txBox="1">
            <a:spLocks/>
          </p:cNvSpPr>
          <p:nvPr/>
        </p:nvSpPr>
        <p:spPr>
          <a:xfrm>
            <a:off x="634893" y="5023820"/>
            <a:ext cx="5629275" cy="68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ms-MY" sz="24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FAKULTI</a:t>
            </a:r>
            <a:r>
              <a:rPr kumimoji="0" lang="ms-MY" sz="32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: </a:t>
            </a:r>
            <a:endParaRPr kumimoji="0" lang="ms-MY" sz="4800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  <a:sym typeface="Lato"/>
            </a:endParaRPr>
          </a:p>
        </p:txBody>
      </p:sp>
      <p:sp>
        <p:nvSpPr>
          <p:cNvPr id="3" name="Google Shape;164;p1">
            <a:extLst>
              <a:ext uri="{FF2B5EF4-FFF2-40B4-BE49-F238E27FC236}">
                <a16:creationId xmlns:a16="http://schemas.microsoft.com/office/drawing/2014/main" id="{08BAA6C6-6E74-149F-4703-C9E57070C4DD}"/>
              </a:ext>
            </a:extLst>
          </p:cNvPr>
          <p:cNvSpPr txBox="1">
            <a:spLocks/>
          </p:cNvSpPr>
          <p:nvPr/>
        </p:nvSpPr>
        <p:spPr>
          <a:xfrm>
            <a:off x="466725" y="1722312"/>
            <a:ext cx="5629275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00000"/>
              </a:lnSpc>
            </a:pPr>
            <a:r>
              <a:rPr lang="ms-MY" sz="40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MESYUARAT SARINGAN AWAL </a:t>
            </a:r>
            <a:endParaRPr lang="ms-MY" sz="6000" b="0" noProof="1">
              <a:solidFill>
                <a:schemeClr val="bg1"/>
              </a:solidFill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Google Shape;165;p1">
            <a:extLst>
              <a:ext uri="{FF2B5EF4-FFF2-40B4-BE49-F238E27FC236}">
                <a16:creationId xmlns:a16="http://schemas.microsoft.com/office/drawing/2014/main" id="{3C159183-9662-59CD-74E7-4AC5C78DC7B7}"/>
              </a:ext>
            </a:extLst>
          </p:cNvPr>
          <p:cNvSpPr txBox="1"/>
          <p:nvPr/>
        </p:nvSpPr>
        <p:spPr>
          <a:xfrm>
            <a:off x="683079" y="2596890"/>
            <a:ext cx="442844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noProof="1">
                <a:solidFill>
                  <a:schemeClr val="bg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Kertas Kerja Cadangan Program Akademik Baharu</a:t>
            </a:r>
          </a:p>
          <a:p>
            <a:pPr algn="ctr">
              <a:lnSpc>
                <a:spcPct val="150000"/>
              </a:lnSpc>
            </a:pPr>
            <a:r>
              <a:rPr lang="en-US" sz="2800" noProof="1">
                <a:solidFill>
                  <a:schemeClr val="bg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(Masukkan Nama Program)</a:t>
            </a:r>
          </a:p>
        </p:txBody>
      </p:sp>
    </p:spTree>
    <p:extLst>
      <p:ext uri="{BB962C8B-B14F-4D97-AF65-F5344CB8AC3E}">
        <p14:creationId xmlns:p14="http://schemas.microsoft.com/office/powerpoint/2010/main" val="52319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2759987" y="381015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PEMETAAN DI ANTARA PEO, PLO &amp;</a:t>
            </a:r>
            <a:br>
              <a:rPr lang="it-IT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</a:br>
            <a:r>
              <a:rPr lang="it-IT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KLUSTER MQF 2.0</a:t>
            </a:r>
            <a:endParaRPr lang="it-IT"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21A971-DE97-8096-65A8-69BC6535D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89351"/>
              </p:ext>
            </p:extLst>
          </p:nvPr>
        </p:nvGraphicFramePr>
        <p:xfrm>
          <a:off x="605553" y="2132479"/>
          <a:ext cx="10821868" cy="370850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10821868">
                  <a:extLst>
                    <a:ext uri="{9D8B030D-6E8A-4147-A177-3AD203B41FA5}">
                      <a16:colId xmlns:a16="http://schemas.microsoft.com/office/drawing/2014/main" val="358260276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defTabSz="898525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noProof="1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Pemetaan di antara PEO dan PLO Program</a:t>
                      </a: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55791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D6C49FB-3E45-F752-D2A7-93D61A216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646531"/>
              </p:ext>
            </p:extLst>
          </p:nvPr>
        </p:nvGraphicFramePr>
        <p:xfrm>
          <a:off x="605553" y="2625907"/>
          <a:ext cx="10821870" cy="1483360"/>
        </p:xfrm>
        <a:graphic>
          <a:graphicData uri="http://schemas.openxmlformats.org/drawingml/2006/table">
            <a:tbl>
              <a:tblPr firstRow="1" bandRow="1">
                <a:tableStyleId>{8EAAD0CF-673F-4F0C-BDC3-8AE32AF2C257}</a:tableStyleId>
              </a:tblPr>
              <a:tblGrid>
                <a:gridCol w="1082187">
                  <a:extLst>
                    <a:ext uri="{9D8B030D-6E8A-4147-A177-3AD203B41FA5}">
                      <a16:colId xmlns:a16="http://schemas.microsoft.com/office/drawing/2014/main" val="3437436903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080598395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200982977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535600748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2591309229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4125982888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406146699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4137785222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3315386262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507110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2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3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4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5 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6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7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8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9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14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1 …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57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2 …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691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3 …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39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4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BED458BA-ECF6-7D6E-4023-EFEF296DB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>
            <a:extLst>
              <a:ext uri="{FF2B5EF4-FFF2-40B4-BE49-F238E27FC236}">
                <a16:creationId xmlns:a16="http://schemas.microsoft.com/office/drawing/2014/main" id="{A570FD80-F544-8819-CBCF-6B0F91DE56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8074" y="188859"/>
            <a:ext cx="6900848" cy="38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PELAN PENGAJIAN</a:t>
            </a:r>
            <a:endParaRPr lang="it-IT"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6EE5C8-EC45-0AF6-F5B1-F52DE992A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621953"/>
              </p:ext>
            </p:extLst>
          </p:nvPr>
        </p:nvGraphicFramePr>
        <p:xfrm>
          <a:off x="142462" y="882573"/>
          <a:ext cx="11791122" cy="1076328"/>
        </p:xfrm>
        <a:graphic>
          <a:graphicData uri="http://schemas.openxmlformats.org/drawingml/2006/table">
            <a:tbl>
              <a:tblPr firstRow="1" firstCol="1" bandRow="1">
                <a:tableStyleId>{8EAAD0CF-673F-4F0C-BDC3-8AE32AF2C257}</a:tableStyleId>
              </a:tblPr>
              <a:tblGrid>
                <a:gridCol w="785190">
                  <a:extLst>
                    <a:ext uri="{9D8B030D-6E8A-4147-A177-3AD203B41FA5}">
                      <a16:colId xmlns:a16="http://schemas.microsoft.com/office/drawing/2014/main" val="1062315324"/>
                    </a:ext>
                  </a:extLst>
                </a:gridCol>
                <a:gridCol w="2127496">
                  <a:extLst>
                    <a:ext uri="{9D8B030D-6E8A-4147-A177-3AD203B41FA5}">
                      <a16:colId xmlns:a16="http://schemas.microsoft.com/office/drawing/2014/main" val="6233982"/>
                    </a:ext>
                  </a:extLst>
                </a:gridCol>
                <a:gridCol w="979194">
                  <a:extLst>
                    <a:ext uri="{9D8B030D-6E8A-4147-A177-3AD203B41FA5}">
                      <a16:colId xmlns:a16="http://schemas.microsoft.com/office/drawing/2014/main" val="990440370"/>
                    </a:ext>
                  </a:extLst>
                </a:gridCol>
                <a:gridCol w="979194">
                  <a:extLst>
                    <a:ext uri="{9D8B030D-6E8A-4147-A177-3AD203B41FA5}">
                      <a16:colId xmlns:a16="http://schemas.microsoft.com/office/drawing/2014/main" val="1807400535"/>
                    </a:ext>
                  </a:extLst>
                </a:gridCol>
                <a:gridCol w="593325">
                  <a:extLst>
                    <a:ext uri="{9D8B030D-6E8A-4147-A177-3AD203B41FA5}">
                      <a16:colId xmlns:a16="http://schemas.microsoft.com/office/drawing/2014/main" val="1165175272"/>
                    </a:ext>
                  </a:extLst>
                </a:gridCol>
                <a:gridCol w="1271015">
                  <a:extLst>
                    <a:ext uri="{9D8B030D-6E8A-4147-A177-3AD203B41FA5}">
                      <a16:colId xmlns:a16="http://schemas.microsoft.com/office/drawing/2014/main" val="673793201"/>
                    </a:ext>
                  </a:extLst>
                </a:gridCol>
                <a:gridCol w="1271015">
                  <a:extLst>
                    <a:ext uri="{9D8B030D-6E8A-4147-A177-3AD203B41FA5}">
                      <a16:colId xmlns:a16="http://schemas.microsoft.com/office/drawing/2014/main" val="684192338"/>
                    </a:ext>
                  </a:extLst>
                </a:gridCol>
                <a:gridCol w="706734">
                  <a:extLst>
                    <a:ext uri="{9D8B030D-6E8A-4147-A177-3AD203B41FA5}">
                      <a16:colId xmlns:a16="http://schemas.microsoft.com/office/drawing/2014/main" val="3604726497"/>
                    </a:ext>
                  </a:extLst>
                </a:gridCol>
                <a:gridCol w="1174894">
                  <a:extLst>
                    <a:ext uri="{9D8B030D-6E8A-4147-A177-3AD203B41FA5}">
                      <a16:colId xmlns:a16="http://schemas.microsoft.com/office/drawing/2014/main" val="3897822838"/>
                    </a:ext>
                  </a:extLst>
                </a:gridCol>
                <a:gridCol w="1174894">
                  <a:extLst>
                    <a:ext uri="{9D8B030D-6E8A-4147-A177-3AD203B41FA5}">
                      <a16:colId xmlns:a16="http://schemas.microsoft.com/office/drawing/2014/main" val="3923869616"/>
                    </a:ext>
                  </a:extLst>
                </a:gridCol>
                <a:gridCol w="728171">
                  <a:extLst>
                    <a:ext uri="{9D8B030D-6E8A-4147-A177-3AD203B41FA5}">
                      <a16:colId xmlns:a16="http://schemas.microsoft.com/office/drawing/2014/main" val="1530236229"/>
                    </a:ext>
                  </a:extLst>
                </a:gridCol>
              </a:tblGrid>
              <a:tr h="16546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34799"/>
                  </a:ext>
                </a:extLst>
              </a:tr>
              <a:tr h="165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201871597"/>
                  </a:ext>
                </a:extLst>
              </a:tr>
              <a:tr h="165465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396995236"/>
                  </a:ext>
                </a:extLst>
              </a:tr>
              <a:tr h="165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3681870792"/>
                  </a:ext>
                </a:extLst>
              </a:tr>
              <a:tr h="165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4287586687"/>
                  </a:ext>
                </a:extLst>
              </a:tr>
              <a:tr h="165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Jumlah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Kredit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135131595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831600-0659-756C-FF00-59DEFED2F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16968"/>
              </p:ext>
            </p:extLst>
          </p:nvPr>
        </p:nvGraphicFramePr>
        <p:xfrm>
          <a:off x="142462" y="2128277"/>
          <a:ext cx="11791122" cy="1076328"/>
        </p:xfrm>
        <a:graphic>
          <a:graphicData uri="http://schemas.openxmlformats.org/drawingml/2006/table">
            <a:tbl>
              <a:tblPr firstRow="1" firstCol="1" bandRow="1">
                <a:tableStyleId>{8EAAD0CF-673F-4F0C-BDC3-8AE32AF2C257}</a:tableStyleId>
              </a:tblPr>
              <a:tblGrid>
                <a:gridCol w="785190">
                  <a:extLst>
                    <a:ext uri="{9D8B030D-6E8A-4147-A177-3AD203B41FA5}">
                      <a16:colId xmlns:a16="http://schemas.microsoft.com/office/drawing/2014/main" val="1062315324"/>
                    </a:ext>
                  </a:extLst>
                </a:gridCol>
                <a:gridCol w="2127496">
                  <a:extLst>
                    <a:ext uri="{9D8B030D-6E8A-4147-A177-3AD203B41FA5}">
                      <a16:colId xmlns:a16="http://schemas.microsoft.com/office/drawing/2014/main" val="6233982"/>
                    </a:ext>
                  </a:extLst>
                </a:gridCol>
                <a:gridCol w="979194">
                  <a:extLst>
                    <a:ext uri="{9D8B030D-6E8A-4147-A177-3AD203B41FA5}">
                      <a16:colId xmlns:a16="http://schemas.microsoft.com/office/drawing/2014/main" val="990440370"/>
                    </a:ext>
                  </a:extLst>
                </a:gridCol>
                <a:gridCol w="979194">
                  <a:extLst>
                    <a:ext uri="{9D8B030D-6E8A-4147-A177-3AD203B41FA5}">
                      <a16:colId xmlns:a16="http://schemas.microsoft.com/office/drawing/2014/main" val="1807400535"/>
                    </a:ext>
                  </a:extLst>
                </a:gridCol>
                <a:gridCol w="593325">
                  <a:extLst>
                    <a:ext uri="{9D8B030D-6E8A-4147-A177-3AD203B41FA5}">
                      <a16:colId xmlns:a16="http://schemas.microsoft.com/office/drawing/2014/main" val="1165175272"/>
                    </a:ext>
                  </a:extLst>
                </a:gridCol>
                <a:gridCol w="1271015">
                  <a:extLst>
                    <a:ext uri="{9D8B030D-6E8A-4147-A177-3AD203B41FA5}">
                      <a16:colId xmlns:a16="http://schemas.microsoft.com/office/drawing/2014/main" val="673793201"/>
                    </a:ext>
                  </a:extLst>
                </a:gridCol>
                <a:gridCol w="1271015">
                  <a:extLst>
                    <a:ext uri="{9D8B030D-6E8A-4147-A177-3AD203B41FA5}">
                      <a16:colId xmlns:a16="http://schemas.microsoft.com/office/drawing/2014/main" val="684192338"/>
                    </a:ext>
                  </a:extLst>
                </a:gridCol>
                <a:gridCol w="706734">
                  <a:extLst>
                    <a:ext uri="{9D8B030D-6E8A-4147-A177-3AD203B41FA5}">
                      <a16:colId xmlns:a16="http://schemas.microsoft.com/office/drawing/2014/main" val="3604726497"/>
                    </a:ext>
                  </a:extLst>
                </a:gridCol>
                <a:gridCol w="1174894">
                  <a:extLst>
                    <a:ext uri="{9D8B030D-6E8A-4147-A177-3AD203B41FA5}">
                      <a16:colId xmlns:a16="http://schemas.microsoft.com/office/drawing/2014/main" val="3897822838"/>
                    </a:ext>
                  </a:extLst>
                </a:gridCol>
                <a:gridCol w="1174894">
                  <a:extLst>
                    <a:ext uri="{9D8B030D-6E8A-4147-A177-3AD203B41FA5}">
                      <a16:colId xmlns:a16="http://schemas.microsoft.com/office/drawing/2014/main" val="3923869616"/>
                    </a:ext>
                  </a:extLst>
                </a:gridCol>
                <a:gridCol w="728171">
                  <a:extLst>
                    <a:ext uri="{9D8B030D-6E8A-4147-A177-3AD203B41FA5}">
                      <a16:colId xmlns:a16="http://schemas.microsoft.com/office/drawing/2014/main" val="1530236229"/>
                    </a:ext>
                  </a:extLst>
                </a:gridCol>
              </a:tblGrid>
              <a:tr h="16546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34799"/>
                  </a:ext>
                </a:extLst>
              </a:tr>
              <a:tr h="165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201871597"/>
                  </a:ext>
                </a:extLst>
              </a:tr>
              <a:tr h="165465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396995236"/>
                  </a:ext>
                </a:extLst>
              </a:tr>
              <a:tr h="165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3681870792"/>
                  </a:ext>
                </a:extLst>
              </a:tr>
              <a:tr h="165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4287586687"/>
                  </a:ext>
                </a:extLst>
              </a:tr>
              <a:tr h="165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Jumlah 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13513159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91CEBB-B901-4D07-E1AF-36DD4297C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475481"/>
              </p:ext>
            </p:extLst>
          </p:nvPr>
        </p:nvGraphicFramePr>
        <p:xfrm>
          <a:off x="142462" y="3429000"/>
          <a:ext cx="11791122" cy="1076328"/>
        </p:xfrm>
        <a:graphic>
          <a:graphicData uri="http://schemas.openxmlformats.org/drawingml/2006/table">
            <a:tbl>
              <a:tblPr firstRow="1" firstCol="1" bandRow="1">
                <a:tableStyleId>{8EAAD0CF-673F-4F0C-BDC3-8AE32AF2C257}</a:tableStyleId>
              </a:tblPr>
              <a:tblGrid>
                <a:gridCol w="785190">
                  <a:extLst>
                    <a:ext uri="{9D8B030D-6E8A-4147-A177-3AD203B41FA5}">
                      <a16:colId xmlns:a16="http://schemas.microsoft.com/office/drawing/2014/main" val="1062315324"/>
                    </a:ext>
                  </a:extLst>
                </a:gridCol>
                <a:gridCol w="2127496">
                  <a:extLst>
                    <a:ext uri="{9D8B030D-6E8A-4147-A177-3AD203B41FA5}">
                      <a16:colId xmlns:a16="http://schemas.microsoft.com/office/drawing/2014/main" val="6233982"/>
                    </a:ext>
                  </a:extLst>
                </a:gridCol>
                <a:gridCol w="979194">
                  <a:extLst>
                    <a:ext uri="{9D8B030D-6E8A-4147-A177-3AD203B41FA5}">
                      <a16:colId xmlns:a16="http://schemas.microsoft.com/office/drawing/2014/main" val="990440370"/>
                    </a:ext>
                  </a:extLst>
                </a:gridCol>
                <a:gridCol w="979194">
                  <a:extLst>
                    <a:ext uri="{9D8B030D-6E8A-4147-A177-3AD203B41FA5}">
                      <a16:colId xmlns:a16="http://schemas.microsoft.com/office/drawing/2014/main" val="1807400535"/>
                    </a:ext>
                  </a:extLst>
                </a:gridCol>
                <a:gridCol w="593325">
                  <a:extLst>
                    <a:ext uri="{9D8B030D-6E8A-4147-A177-3AD203B41FA5}">
                      <a16:colId xmlns:a16="http://schemas.microsoft.com/office/drawing/2014/main" val="1165175272"/>
                    </a:ext>
                  </a:extLst>
                </a:gridCol>
                <a:gridCol w="1271015">
                  <a:extLst>
                    <a:ext uri="{9D8B030D-6E8A-4147-A177-3AD203B41FA5}">
                      <a16:colId xmlns:a16="http://schemas.microsoft.com/office/drawing/2014/main" val="673793201"/>
                    </a:ext>
                  </a:extLst>
                </a:gridCol>
                <a:gridCol w="1271015">
                  <a:extLst>
                    <a:ext uri="{9D8B030D-6E8A-4147-A177-3AD203B41FA5}">
                      <a16:colId xmlns:a16="http://schemas.microsoft.com/office/drawing/2014/main" val="684192338"/>
                    </a:ext>
                  </a:extLst>
                </a:gridCol>
                <a:gridCol w="706734">
                  <a:extLst>
                    <a:ext uri="{9D8B030D-6E8A-4147-A177-3AD203B41FA5}">
                      <a16:colId xmlns:a16="http://schemas.microsoft.com/office/drawing/2014/main" val="3604726497"/>
                    </a:ext>
                  </a:extLst>
                </a:gridCol>
                <a:gridCol w="1174894">
                  <a:extLst>
                    <a:ext uri="{9D8B030D-6E8A-4147-A177-3AD203B41FA5}">
                      <a16:colId xmlns:a16="http://schemas.microsoft.com/office/drawing/2014/main" val="3897822838"/>
                    </a:ext>
                  </a:extLst>
                </a:gridCol>
                <a:gridCol w="1174894">
                  <a:extLst>
                    <a:ext uri="{9D8B030D-6E8A-4147-A177-3AD203B41FA5}">
                      <a16:colId xmlns:a16="http://schemas.microsoft.com/office/drawing/2014/main" val="3923869616"/>
                    </a:ext>
                  </a:extLst>
                </a:gridCol>
                <a:gridCol w="728171">
                  <a:extLst>
                    <a:ext uri="{9D8B030D-6E8A-4147-A177-3AD203B41FA5}">
                      <a16:colId xmlns:a16="http://schemas.microsoft.com/office/drawing/2014/main" val="1530236229"/>
                    </a:ext>
                  </a:extLst>
                </a:gridCol>
              </a:tblGrid>
              <a:tr h="16546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34799"/>
                  </a:ext>
                </a:extLst>
              </a:tr>
              <a:tr h="165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201871597"/>
                  </a:ext>
                </a:extLst>
              </a:tr>
              <a:tr h="165465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396995236"/>
                  </a:ext>
                </a:extLst>
              </a:tr>
              <a:tr h="165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3681870792"/>
                  </a:ext>
                </a:extLst>
              </a:tr>
              <a:tr h="165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4287586687"/>
                  </a:ext>
                </a:extLst>
              </a:tr>
              <a:tr h="165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Jumlah 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13513159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84D0C3B-2170-B94D-27A5-3BD5CEB7E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193814"/>
              </p:ext>
            </p:extLst>
          </p:nvPr>
        </p:nvGraphicFramePr>
        <p:xfrm>
          <a:off x="142462" y="4778712"/>
          <a:ext cx="11791122" cy="1317288"/>
        </p:xfrm>
        <a:graphic>
          <a:graphicData uri="http://schemas.openxmlformats.org/drawingml/2006/table">
            <a:tbl>
              <a:tblPr firstRow="1" firstCol="1" bandRow="1">
                <a:tableStyleId>{8EAAD0CF-673F-4F0C-BDC3-8AE32AF2C257}</a:tableStyleId>
              </a:tblPr>
              <a:tblGrid>
                <a:gridCol w="785190">
                  <a:extLst>
                    <a:ext uri="{9D8B030D-6E8A-4147-A177-3AD203B41FA5}">
                      <a16:colId xmlns:a16="http://schemas.microsoft.com/office/drawing/2014/main" val="1062315324"/>
                    </a:ext>
                  </a:extLst>
                </a:gridCol>
                <a:gridCol w="2127496">
                  <a:extLst>
                    <a:ext uri="{9D8B030D-6E8A-4147-A177-3AD203B41FA5}">
                      <a16:colId xmlns:a16="http://schemas.microsoft.com/office/drawing/2014/main" val="6233982"/>
                    </a:ext>
                  </a:extLst>
                </a:gridCol>
                <a:gridCol w="979194">
                  <a:extLst>
                    <a:ext uri="{9D8B030D-6E8A-4147-A177-3AD203B41FA5}">
                      <a16:colId xmlns:a16="http://schemas.microsoft.com/office/drawing/2014/main" val="990440370"/>
                    </a:ext>
                  </a:extLst>
                </a:gridCol>
                <a:gridCol w="979194">
                  <a:extLst>
                    <a:ext uri="{9D8B030D-6E8A-4147-A177-3AD203B41FA5}">
                      <a16:colId xmlns:a16="http://schemas.microsoft.com/office/drawing/2014/main" val="1807400535"/>
                    </a:ext>
                  </a:extLst>
                </a:gridCol>
                <a:gridCol w="593325">
                  <a:extLst>
                    <a:ext uri="{9D8B030D-6E8A-4147-A177-3AD203B41FA5}">
                      <a16:colId xmlns:a16="http://schemas.microsoft.com/office/drawing/2014/main" val="1165175272"/>
                    </a:ext>
                  </a:extLst>
                </a:gridCol>
                <a:gridCol w="1271015">
                  <a:extLst>
                    <a:ext uri="{9D8B030D-6E8A-4147-A177-3AD203B41FA5}">
                      <a16:colId xmlns:a16="http://schemas.microsoft.com/office/drawing/2014/main" val="673793201"/>
                    </a:ext>
                  </a:extLst>
                </a:gridCol>
                <a:gridCol w="1271015">
                  <a:extLst>
                    <a:ext uri="{9D8B030D-6E8A-4147-A177-3AD203B41FA5}">
                      <a16:colId xmlns:a16="http://schemas.microsoft.com/office/drawing/2014/main" val="684192338"/>
                    </a:ext>
                  </a:extLst>
                </a:gridCol>
                <a:gridCol w="706734">
                  <a:extLst>
                    <a:ext uri="{9D8B030D-6E8A-4147-A177-3AD203B41FA5}">
                      <a16:colId xmlns:a16="http://schemas.microsoft.com/office/drawing/2014/main" val="3604726497"/>
                    </a:ext>
                  </a:extLst>
                </a:gridCol>
                <a:gridCol w="1174894">
                  <a:extLst>
                    <a:ext uri="{9D8B030D-6E8A-4147-A177-3AD203B41FA5}">
                      <a16:colId xmlns:a16="http://schemas.microsoft.com/office/drawing/2014/main" val="3897822838"/>
                    </a:ext>
                  </a:extLst>
                </a:gridCol>
                <a:gridCol w="1174894">
                  <a:extLst>
                    <a:ext uri="{9D8B030D-6E8A-4147-A177-3AD203B41FA5}">
                      <a16:colId xmlns:a16="http://schemas.microsoft.com/office/drawing/2014/main" val="3923869616"/>
                    </a:ext>
                  </a:extLst>
                </a:gridCol>
                <a:gridCol w="728171">
                  <a:extLst>
                    <a:ext uri="{9D8B030D-6E8A-4147-A177-3AD203B41FA5}">
                      <a16:colId xmlns:a16="http://schemas.microsoft.com/office/drawing/2014/main" val="1530236229"/>
                    </a:ext>
                  </a:extLst>
                </a:gridCol>
              </a:tblGrid>
              <a:tr h="18818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34799"/>
                  </a:ext>
                </a:extLst>
              </a:tr>
              <a:tr h="18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201871597"/>
                  </a:ext>
                </a:extLst>
              </a:tr>
              <a:tr h="18818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396995236"/>
                  </a:ext>
                </a:extLst>
              </a:tr>
              <a:tr h="18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r>
                        <a:rPr lang="en-AU" sz="1100" dirty="0">
                          <a:effectLst/>
                        </a:rPr>
                        <a:t> Teras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3681870792"/>
                  </a:ext>
                </a:extLst>
              </a:tr>
              <a:tr h="18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4287586687"/>
                  </a:ext>
                </a:extLst>
              </a:tr>
              <a:tr h="18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Jumlah 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1351315951"/>
                  </a:ext>
                </a:extLst>
              </a:tr>
              <a:tr h="18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Kredit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Keseluruhan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1929174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16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1861489" y="134524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UNJURAN PELAJAR</a:t>
            </a:r>
            <a:endParaRPr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F2958B-0828-CEA4-206D-6059C40B7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26819"/>
              </p:ext>
            </p:extLst>
          </p:nvPr>
        </p:nvGraphicFramePr>
        <p:xfrm>
          <a:off x="748678" y="1845231"/>
          <a:ext cx="10821864" cy="1483360"/>
        </p:xfrm>
        <a:graphic>
          <a:graphicData uri="http://schemas.openxmlformats.org/drawingml/2006/table">
            <a:tbl>
              <a:tblPr firstRow="1" bandRow="1">
                <a:tableStyleId>{8EAAD0CF-673F-4F0C-BDC3-8AE32AF2C257}</a:tableStyleId>
              </a:tblPr>
              <a:tblGrid>
                <a:gridCol w="1803644">
                  <a:extLst>
                    <a:ext uri="{9D8B030D-6E8A-4147-A177-3AD203B41FA5}">
                      <a16:colId xmlns:a16="http://schemas.microsoft.com/office/drawing/2014/main" val="1974316866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3851438896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2781162329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3932728900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1668609396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10991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Tahun 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55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Unjuran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75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Enrolmen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89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Keluaran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86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08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3156668" y="102720"/>
            <a:ext cx="5778390" cy="915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SYARAT KEMASUKAN</a:t>
            </a:r>
            <a:endParaRPr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3" name="Google Shape;252;p9">
            <a:extLst>
              <a:ext uri="{FF2B5EF4-FFF2-40B4-BE49-F238E27FC236}">
                <a16:creationId xmlns:a16="http://schemas.microsoft.com/office/drawing/2014/main" id="{0E0801BD-A194-3BCB-D082-17CBA00E53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820905"/>
              </p:ext>
            </p:extLst>
          </p:nvPr>
        </p:nvGraphicFramePr>
        <p:xfrm>
          <a:off x="593255" y="1278129"/>
          <a:ext cx="11184645" cy="5166250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61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Am, Syarat Khusus dan Syarat Khas 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15433127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Bahasa Inggeris (termasuk Band MUET)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13136535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Tambahan 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9586297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Kemasukan Kategori OKU (Sekiranya Berkaitan)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6406487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Keperluan Kursus Khas (bagi pelajar yang tidak memenuhi syarat kemasukan)</a:t>
                      </a:r>
                      <a:endParaRPr lang="en-MY" sz="1400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8054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90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2155687" y="258921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PERBANDINGAN PROGRAM AKADEMIK YANG DIPOHON DENGAN UNIVERSITI LAIN DALAM DAN LUAR NEGARA </a:t>
            </a:r>
            <a:endParaRPr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Google Shape;259;p10">
            <a:extLst>
              <a:ext uri="{FF2B5EF4-FFF2-40B4-BE49-F238E27FC236}">
                <a16:creationId xmlns:a16="http://schemas.microsoft.com/office/drawing/2014/main" id="{2FDB82F9-32E7-BFFF-69D3-86F6F687E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92849"/>
              </p:ext>
            </p:extLst>
          </p:nvPr>
        </p:nvGraphicFramePr>
        <p:xfrm>
          <a:off x="577521" y="1879596"/>
          <a:ext cx="10896210" cy="1607700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445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3003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 Yang Menawarkan (Awam dan Swasta)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40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40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734876982"/>
                  </a:ext>
                </a:extLst>
              </a:tr>
            </a:tbl>
          </a:graphicData>
        </a:graphic>
      </p:graphicFrame>
      <p:graphicFrame>
        <p:nvGraphicFramePr>
          <p:cNvPr id="2" name="Google Shape;259;p10">
            <a:extLst>
              <a:ext uri="{FF2B5EF4-FFF2-40B4-BE49-F238E27FC236}">
                <a16:creationId xmlns:a16="http://schemas.microsoft.com/office/drawing/2014/main" id="{A50B922D-0D69-C49F-6FCF-F02AE3C34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785055"/>
              </p:ext>
            </p:extLst>
          </p:nvPr>
        </p:nvGraphicFramePr>
        <p:xfrm>
          <a:off x="577521" y="3722608"/>
          <a:ext cx="10908000" cy="1584000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3221699122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174777164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Persamaan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Perbezaan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Kekuatan 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581051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19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2634753" y="260248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KOS PELAKSANAAN PROGRAM</a:t>
            </a:r>
            <a:endParaRPr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2" name="Google Shape;259;p10">
            <a:extLst>
              <a:ext uri="{FF2B5EF4-FFF2-40B4-BE49-F238E27FC236}">
                <a16:creationId xmlns:a16="http://schemas.microsoft.com/office/drawing/2014/main" id="{256F6AE8-E327-0442-0FD1-0784FB342F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2313364"/>
              </p:ext>
            </p:extLst>
          </p:nvPr>
        </p:nvGraphicFramePr>
        <p:xfrm>
          <a:off x="727408" y="1737841"/>
          <a:ext cx="10896210" cy="2772000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2418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8674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4238674">
                  <a:extLst>
                    <a:ext uri="{9D8B030D-6E8A-4147-A177-3AD203B41FA5}">
                      <a16:colId xmlns:a16="http://schemas.microsoft.com/office/drawing/2014/main" val="297007306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Bilangan Semester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Pelajar Tempatan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Pelajar Antarabangsa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71719498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57295853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40699592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1515279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49834196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Yuran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442388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234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2555240" y="396234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TARIKH KERTAS CADANGAN DILULUSKAN</a:t>
            </a:r>
            <a:endParaRPr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2" name="Google Shape;259;p10">
            <a:extLst>
              <a:ext uri="{FF2B5EF4-FFF2-40B4-BE49-F238E27FC236}">
                <a16:creationId xmlns:a16="http://schemas.microsoft.com/office/drawing/2014/main" id="{256F6AE8-E327-0442-0FD1-0784FB342F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754240"/>
              </p:ext>
            </p:extLst>
          </p:nvPr>
        </p:nvGraphicFramePr>
        <p:xfrm>
          <a:off x="687363" y="1705376"/>
          <a:ext cx="10817274" cy="1980000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7089336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3727938">
                  <a:extLst>
                    <a:ext uri="{9D8B030D-6E8A-4147-A177-3AD203B41FA5}">
                      <a16:colId xmlns:a16="http://schemas.microsoft.com/office/drawing/2014/main" val="297007306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Kelulusan 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Tarikh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Akademik Fakulti (JKAF)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71719498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Kurikulum Universiti (JKKU)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57295853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Tetap Senat Kurikulum dan Kualiti Akademik (JKTS KKA)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40699592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Senat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151527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133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2555240" y="595700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dk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KESIMPULAN</a:t>
            </a:r>
            <a:endParaRPr b="0" dirty="0">
              <a:latin typeface="Bernard MT Condensed" panose="02050806060905020404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729900" y="2090212"/>
            <a:ext cx="10732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s-MY" sz="2000" b="1" noProof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Mesyuarat Saringan Awal dengan segala hormatnya dipohon untuk meluluskan Kertas Kerja Cadangan Program Baharu (masukkan nama program).</a:t>
            </a:r>
          </a:p>
        </p:txBody>
      </p:sp>
    </p:spTree>
    <p:extLst>
      <p:ext uri="{BB962C8B-B14F-4D97-AF65-F5344CB8AC3E}">
        <p14:creationId xmlns:p14="http://schemas.microsoft.com/office/powerpoint/2010/main" val="201843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419218-BD69-943B-242C-31D147972EBF}"/>
              </a:ext>
            </a:extLst>
          </p:cNvPr>
          <p:cNvSpPr txBox="1"/>
          <p:nvPr/>
        </p:nvSpPr>
        <p:spPr>
          <a:xfrm>
            <a:off x="7856574" y="5123077"/>
            <a:ext cx="3802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univteknologimalaysia</a:t>
            </a:r>
          </a:p>
        </p:txBody>
      </p:sp>
      <p:pic>
        <p:nvPicPr>
          <p:cNvPr id="31" name="Picture Placeholder 30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D2A24431-2B95-8E29-97E5-059984B56A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D6A5AF-15C0-0B5F-9307-5BF4123922BD}"/>
              </a:ext>
            </a:extLst>
          </p:cNvPr>
          <p:cNvGrpSpPr/>
          <p:nvPr/>
        </p:nvGrpSpPr>
        <p:grpSpPr>
          <a:xfrm>
            <a:off x="7452157" y="5122534"/>
            <a:ext cx="280228" cy="281958"/>
            <a:chOff x="2163763" y="-1266825"/>
            <a:chExt cx="1028700" cy="1035050"/>
          </a:xfrm>
          <a:solidFill>
            <a:schemeClr val="bg1">
              <a:lumMod val="95000"/>
            </a:schemeClr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AF8A880-2ADD-97D8-AC18-B6CD50E62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763" y="-1266825"/>
              <a:ext cx="1028700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7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5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7 w 396"/>
                <a:gd name="T31" fmla="*/ 327 h 396"/>
                <a:gd name="T32" fmla="*/ 380 w 396"/>
                <a:gd name="T33" fmla="*/ 198 h 396"/>
                <a:gd name="T34" fmla="*/ 327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2" y="0"/>
                    <a:pt x="302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2" y="374"/>
                    <a:pt x="252" y="396"/>
                    <a:pt x="198" y="396"/>
                  </a:cubicBezTo>
                  <a:cubicBezTo>
                    <a:pt x="143" y="396"/>
                    <a:pt x="93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3" y="22"/>
                    <a:pt x="143" y="0"/>
                    <a:pt x="198" y="0"/>
                  </a:cubicBezTo>
                  <a:close/>
                  <a:moveTo>
                    <a:pt x="327" y="69"/>
                  </a:moveTo>
                  <a:cubicBezTo>
                    <a:pt x="294" y="36"/>
                    <a:pt x="248" y="15"/>
                    <a:pt x="198" y="15"/>
                  </a:cubicBezTo>
                  <a:cubicBezTo>
                    <a:pt x="147" y="15"/>
                    <a:pt x="102" y="36"/>
                    <a:pt x="69" y="69"/>
                  </a:cubicBezTo>
                  <a:cubicBezTo>
                    <a:pt x="36" y="102"/>
                    <a:pt x="15" y="147"/>
                    <a:pt x="15" y="198"/>
                  </a:cubicBezTo>
                  <a:cubicBezTo>
                    <a:pt x="15" y="248"/>
                    <a:pt x="36" y="294"/>
                    <a:pt x="69" y="327"/>
                  </a:cubicBezTo>
                  <a:cubicBezTo>
                    <a:pt x="102" y="360"/>
                    <a:pt x="147" y="380"/>
                    <a:pt x="198" y="380"/>
                  </a:cubicBezTo>
                  <a:cubicBezTo>
                    <a:pt x="248" y="380"/>
                    <a:pt x="294" y="360"/>
                    <a:pt x="327" y="327"/>
                  </a:cubicBezTo>
                  <a:cubicBezTo>
                    <a:pt x="360" y="294"/>
                    <a:pt x="380" y="248"/>
                    <a:pt x="380" y="198"/>
                  </a:cubicBezTo>
                  <a:cubicBezTo>
                    <a:pt x="380" y="147"/>
                    <a:pt x="360" y="102"/>
                    <a:pt x="32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FBCDCAB-47C1-6DDA-748E-C773F405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-1014413"/>
              <a:ext cx="246063" cy="528638"/>
            </a:xfrm>
            <a:custGeom>
              <a:avLst/>
              <a:gdLst>
                <a:gd name="T0" fmla="*/ 63 w 95"/>
                <a:gd name="T1" fmla="*/ 60 h 202"/>
                <a:gd name="T2" fmla="*/ 63 w 95"/>
                <a:gd name="T3" fmla="*/ 44 h 202"/>
                <a:gd name="T4" fmla="*/ 72 w 95"/>
                <a:gd name="T5" fmla="*/ 34 h 202"/>
                <a:gd name="T6" fmla="*/ 94 w 95"/>
                <a:gd name="T7" fmla="*/ 34 h 202"/>
                <a:gd name="T8" fmla="*/ 94 w 95"/>
                <a:gd name="T9" fmla="*/ 0 h 202"/>
                <a:gd name="T10" fmla="*/ 63 w 95"/>
                <a:gd name="T11" fmla="*/ 0 h 202"/>
                <a:gd name="T12" fmla="*/ 21 w 95"/>
                <a:gd name="T13" fmla="*/ 42 h 202"/>
                <a:gd name="T14" fmla="*/ 21 w 95"/>
                <a:gd name="T15" fmla="*/ 60 h 202"/>
                <a:gd name="T16" fmla="*/ 0 w 95"/>
                <a:gd name="T17" fmla="*/ 60 h 202"/>
                <a:gd name="T18" fmla="*/ 0 w 95"/>
                <a:gd name="T19" fmla="*/ 85 h 202"/>
                <a:gd name="T20" fmla="*/ 0 w 95"/>
                <a:gd name="T21" fmla="*/ 101 h 202"/>
                <a:gd name="T22" fmla="*/ 21 w 95"/>
                <a:gd name="T23" fmla="*/ 101 h 202"/>
                <a:gd name="T24" fmla="*/ 21 w 95"/>
                <a:gd name="T25" fmla="*/ 202 h 202"/>
                <a:gd name="T26" fmla="*/ 61 w 95"/>
                <a:gd name="T27" fmla="*/ 202 h 202"/>
                <a:gd name="T28" fmla="*/ 61 w 95"/>
                <a:gd name="T29" fmla="*/ 101 h 202"/>
                <a:gd name="T30" fmla="*/ 91 w 95"/>
                <a:gd name="T31" fmla="*/ 101 h 202"/>
                <a:gd name="T32" fmla="*/ 92 w 95"/>
                <a:gd name="T33" fmla="*/ 85 h 202"/>
                <a:gd name="T34" fmla="*/ 95 w 95"/>
                <a:gd name="T35" fmla="*/ 60 h 202"/>
                <a:gd name="T36" fmla="*/ 63 w 95"/>
                <a:gd name="T37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202">
                  <a:moveTo>
                    <a:pt x="63" y="60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63" y="36"/>
                    <a:pt x="68" y="34"/>
                    <a:pt x="72" y="34"/>
                  </a:cubicBezTo>
                  <a:cubicBezTo>
                    <a:pt x="75" y="34"/>
                    <a:pt x="94" y="34"/>
                    <a:pt x="94" y="3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21" y="25"/>
                    <a:pt x="21" y="4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47"/>
                    <a:pt x="21" y="202"/>
                    <a:pt x="21" y="20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61" y="202"/>
                    <a:pt x="61" y="146"/>
                    <a:pt x="61" y="101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5" y="60"/>
                    <a:pt x="95" y="60"/>
                    <a:pt x="95" y="60"/>
                  </a:cubicBezTo>
                  <a:lnTo>
                    <a:pt x="6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1D8CA6-9AB0-DEF7-3B7D-186DB2EFCC4B}"/>
              </a:ext>
            </a:extLst>
          </p:cNvPr>
          <p:cNvGrpSpPr/>
          <p:nvPr/>
        </p:nvGrpSpPr>
        <p:grpSpPr>
          <a:xfrm>
            <a:off x="7452157" y="5478588"/>
            <a:ext cx="279796" cy="281958"/>
            <a:chOff x="3470276" y="-1266825"/>
            <a:chExt cx="1027113" cy="1035050"/>
          </a:xfrm>
          <a:solidFill>
            <a:schemeClr val="bg1">
              <a:lumMod val="95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5578C5B-2A71-C774-25F5-D41E567EF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0276" y="-1266825"/>
              <a:ext cx="1027113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8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6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8 w 396"/>
                <a:gd name="T31" fmla="*/ 327 h 396"/>
                <a:gd name="T32" fmla="*/ 381 w 396"/>
                <a:gd name="T33" fmla="*/ 198 h 396"/>
                <a:gd name="T34" fmla="*/ 328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3" y="0"/>
                    <a:pt x="303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3" y="374"/>
                    <a:pt x="253" y="396"/>
                    <a:pt x="198" y="396"/>
                  </a:cubicBezTo>
                  <a:cubicBezTo>
                    <a:pt x="144" y="396"/>
                    <a:pt x="94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4" y="22"/>
                    <a:pt x="144" y="0"/>
                    <a:pt x="198" y="0"/>
                  </a:cubicBezTo>
                  <a:close/>
                  <a:moveTo>
                    <a:pt x="328" y="69"/>
                  </a:moveTo>
                  <a:cubicBezTo>
                    <a:pt x="294" y="36"/>
                    <a:pt x="249" y="15"/>
                    <a:pt x="198" y="15"/>
                  </a:cubicBezTo>
                  <a:cubicBezTo>
                    <a:pt x="148" y="15"/>
                    <a:pt x="102" y="36"/>
                    <a:pt x="69" y="69"/>
                  </a:cubicBezTo>
                  <a:cubicBezTo>
                    <a:pt x="36" y="102"/>
                    <a:pt x="16" y="147"/>
                    <a:pt x="16" y="198"/>
                  </a:cubicBezTo>
                  <a:cubicBezTo>
                    <a:pt x="16" y="248"/>
                    <a:pt x="36" y="294"/>
                    <a:pt x="69" y="327"/>
                  </a:cubicBezTo>
                  <a:cubicBezTo>
                    <a:pt x="102" y="360"/>
                    <a:pt x="148" y="380"/>
                    <a:pt x="198" y="380"/>
                  </a:cubicBezTo>
                  <a:cubicBezTo>
                    <a:pt x="249" y="380"/>
                    <a:pt x="294" y="360"/>
                    <a:pt x="328" y="327"/>
                  </a:cubicBezTo>
                  <a:cubicBezTo>
                    <a:pt x="361" y="294"/>
                    <a:pt x="381" y="248"/>
                    <a:pt x="381" y="198"/>
                  </a:cubicBezTo>
                  <a:cubicBezTo>
                    <a:pt x="381" y="147"/>
                    <a:pt x="361" y="102"/>
                    <a:pt x="32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F6041DDD-371F-F315-E75D-BC93BF274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451" y="-1011238"/>
              <a:ext cx="515938" cy="520700"/>
            </a:xfrm>
            <a:custGeom>
              <a:avLst/>
              <a:gdLst>
                <a:gd name="T0" fmla="*/ 49 w 199"/>
                <a:gd name="T1" fmla="*/ 100 h 199"/>
                <a:gd name="T2" fmla="*/ 99 w 199"/>
                <a:gd name="T3" fmla="*/ 49 h 199"/>
                <a:gd name="T4" fmla="*/ 150 w 199"/>
                <a:gd name="T5" fmla="*/ 100 h 199"/>
                <a:gd name="T6" fmla="*/ 99 w 199"/>
                <a:gd name="T7" fmla="*/ 150 h 199"/>
                <a:gd name="T8" fmla="*/ 49 w 199"/>
                <a:gd name="T9" fmla="*/ 100 h 199"/>
                <a:gd name="T10" fmla="*/ 152 w 199"/>
                <a:gd name="T11" fmla="*/ 0 h 199"/>
                <a:gd name="T12" fmla="*/ 47 w 199"/>
                <a:gd name="T13" fmla="*/ 0 h 199"/>
                <a:gd name="T14" fmla="*/ 0 w 199"/>
                <a:gd name="T15" fmla="*/ 47 h 199"/>
                <a:gd name="T16" fmla="*/ 0 w 199"/>
                <a:gd name="T17" fmla="*/ 152 h 199"/>
                <a:gd name="T18" fmla="*/ 47 w 199"/>
                <a:gd name="T19" fmla="*/ 199 h 199"/>
                <a:gd name="T20" fmla="*/ 152 w 199"/>
                <a:gd name="T21" fmla="*/ 199 h 199"/>
                <a:gd name="T22" fmla="*/ 199 w 199"/>
                <a:gd name="T23" fmla="*/ 152 h 199"/>
                <a:gd name="T24" fmla="*/ 199 w 199"/>
                <a:gd name="T25" fmla="*/ 47 h 199"/>
                <a:gd name="T26" fmla="*/ 152 w 199"/>
                <a:gd name="T27" fmla="*/ 0 h 199"/>
                <a:gd name="T28" fmla="*/ 47 w 199"/>
                <a:gd name="T29" fmla="*/ 12 h 199"/>
                <a:gd name="T30" fmla="*/ 152 w 199"/>
                <a:gd name="T31" fmla="*/ 12 h 199"/>
                <a:gd name="T32" fmla="*/ 187 w 199"/>
                <a:gd name="T33" fmla="*/ 47 h 199"/>
                <a:gd name="T34" fmla="*/ 187 w 199"/>
                <a:gd name="T35" fmla="*/ 152 h 199"/>
                <a:gd name="T36" fmla="*/ 152 w 199"/>
                <a:gd name="T37" fmla="*/ 187 h 199"/>
                <a:gd name="T38" fmla="*/ 47 w 199"/>
                <a:gd name="T39" fmla="*/ 187 h 199"/>
                <a:gd name="T40" fmla="*/ 12 w 199"/>
                <a:gd name="T41" fmla="*/ 152 h 199"/>
                <a:gd name="T42" fmla="*/ 12 w 199"/>
                <a:gd name="T43" fmla="*/ 47 h 199"/>
                <a:gd name="T44" fmla="*/ 47 w 199"/>
                <a:gd name="T45" fmla="*/ 12 h 199"/>
                <a:gd name="T46" fmla="*/ 162 w 199"/>
                <a:gd name="T47" fmla="*/ 27 h 199"/>
                <a:gd name="T48" fmla="*/ 152 w 199"/>
                <a:gd name="T49" fmla="*/ 37 h 199"/>
                <a:gd name="T50" fmla="*/ 162 w 199"/>
                <a:gd name="T51" fmla="*/ 48 h 199"/>
                <a:gd name="T52" fmla="*/ 173 w 199"/>
                <a:gd name="T53" fmla="*/ 37 h 199"/>
                <a:gd name="T54" fmla="*/ 162 w 199"/>
                <a:gd name="T55" fmla="*/ 27 h 199"/>
                <a:gd name="T56" fmla="*/ 163 w 199"/>
                <a:gd name="T57" fmla="*/ 100 h 199"/>
                <a:gd name="T58" fmla="*/ 99 w 199"/>
                <a:gd name="T59" fmla="*/ 36 h 199"/>
                <a:gd name="T60" fmla="*/ 35 w 199"/>
                <a:gd name="T61" fmla="*/ 100 h 199"/>
                <a:gd name="T62" fmla="*/ 99 w 199"/>
                <a:gd name="T63" fmla="*/ 164 h 199"/>
                <a:gd name="T64" fmla="*/ 163 w 199"/>
                <a:gd name="T65" fmla="*/ 10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99">
                  <a:moveTo>
                    <a:pt x="49" y="100"/>
                  </a:moveTo>
                  <a:cubicBezTo>
                    <a:pt x="49" y="72"/>
                    <a:pt x="71" y="49"/>
                    <a:pt x="99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99" y="150"/>
                  </a:cubicBezTo>
                  <a:cubicBezTo>
                    <a:pt x="71" y="150"/>
                    <a:pt x="49" y="128"/>
                    <a:pt x="49" y="100"/>
                  </a:cubicBezTo>
                  <a:close/>
                  <a:moveTo>
                    <a:pt x="152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8"/>
                    <a:pt x="21" y="199"/>
                    <a:pt x="47" y="199"/>
                  </a:cubicBezTo>
                  <a:cubicBezTo>
                    <a:pt x="152" y="199"/>
                    <a:pt x="152" y="199"/>
                    <a:pt x="152" y="199"/>
                  </a:cubicBezTo>
                  <a:cubicBezTo>
                    <a:pt x="178" y="199"/>
                    <a:pt x="199" y="178"/>
                    <a:pt x="199" y="152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199" y="21"/>
                    <a:pt x="178" y="0"/>
                    <a:pt x="152" y="0"/>
                  </a:cubicBezTo>
                  <a:close/>
                  <a:moveTo>
                    <a:pt x="47" y="12"/>
                  </a:moveTo>
                  <a:cubicBezTo>
                    <a:pt x="152" y="12"/>
                    <a:pt x="152" y="12"/>
                    <a:pt x="152" y="12"/>
                  </a:cubicBezTo>
                  <a:cubicBezTo>
                    <a:pt x="171" y="12"/>
                    <a:pt x="187" y="28"/>
                    <a:pt x="187" y="47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71"/>
                    <a:pt x="171" y="187"/>
                    <a:pt x="152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28" y="187"/>
                    <a:pt x="12" y="171"/>
                    <a:pt x="12" y="15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lose/>
                  <a:moveTo>
                    <a:pt x="162" y="27"/>
                  </a:moveTo>
                  <a:cubicBezTo>
                    <a:pt x="156" y="27"/>
                    <a:pt x="152" y="32"/>
                    <a:pt x="152" y="37"/>
                  </a:cubicBezTo>
                  <a:cubicBezTo>
                    <a:pt x="152" y="43"/>
                    <a:pt x="156" y="48"/>
                    <a:pt x="162" y="48"/>
                  </a:cubicBezTo>
                  <a:cubicBezTo>
                    <a:pt x="168" y="48"/>
                    <a:pt x="173" y="43"/>
                    <a:pt x="173" y="37"/>
                  </a:cubicBezTo>
                  <a:cubicBezTo>
                    <a:pt x="173" y="32"/>
                    <a:pt x="168" y="27"/>
                    <a:pt x="162" y="27"/>
                  </a:cubicBezTo>
                  <a:close/>
                  <a:moveTo>
                    <a:pt x="163" y="100"/>
                  </a:moveTo>
                  <a:cubicBezTo>
                    <a:pt x="163" y="64"/>
                    <a:pt x="135" y="36"/>
                    <a:pt x="99" y="36"/>
                  </a:cubicBezTo>
                  <a:cubicBezTo>
                    <a:pt x="64" y="36"/>
                    <a:pt x="35" y="64"/>
                    <a:pt x="35" y="100"/>
                  </a:cubicBezTo>
                  <a:cubicBezTo>
                    <a:pt x="35" y="135"/>
                    <a:pt x="64" y="164"/>
                    <a:pt x="99" y="164"/>
                  </a:cubicBezTo>
                  <a:cubicBezTo>
                    <a:pt x="135" y="164"/>
                    <a:pt x="163" y="135"/>
                    <a:pt x="16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8C7C9BB0-4670-886B-08A3-2C4B67C115DA}"/>
              </a:ext>
            </a:extLst>
          </p:cNvPr>
          <p:cNvSpPr>
            <a:spLocks noEditPoints="1"/>
          </p:cNvSpPr>
          <p:nvPr/>
        </p:nvSpPr>
        <p:spPr bwMode="auto">
          <a:xfrm>
            <a:off x="7451098" y="4761807"/>
            <a:ext cx="281959" cy="281958"/>
          </a:xfrm>
          <a:custGeom>
            <a:avLst/>
            <a:gdLst>
              <a:gd name="T0" fmla="*/ 341 w 2328"/>
              <a:gd name="T1" fmla="*/ 341 h 2328"/>
              <a:gd name="T2" fmla="*/ 341 w 2328"/>
              <a:gd name="T3" fmla="*/ 1987 h 2328"/>
              <a:gd name="T4" fmla="*/ 1987 w 2328"/>
              <a:gd name="T5" fmla="*/ 1987 h 2328"/>
              <a:gd name="T6" fmla="*/ 1987 w 2328"/>
              <a:gd name="T7" fmla="*/ 341 h 2328"/>
              <a:gd name="T8" fmla="*/ 2040 w 2328"/>
              <a:gd name="T9" fmla="*/ 637 h 2328"/>
              <a:gd name="T10" fmla="*/ 1640 w 2328"/>
              <a:gd name="T11" fmla="*/ 423 h 2328"/>
              <a:gd name="T12" fmla="*/ 1341 w 2328"/>
              <a:gd name="T13" fmla="*/ 157 h 2328"/>
              <a:gd name="T14" fmla="*/ 2040 w 2328"/>
              <a:gd name="T15" fmla="*/ 637 h 2328"/>
              <a:gd name="T16" fmla="*/ 1700 w 2328"/>
              <a:gd name="T17" fmla="*/ 1672 h 2328"/>
              <a:gd name="T18" fmla="*/ 2185 w 2328"/>
              <a:gd name="T19" fmla="*/ 1199 h 2328"/>
              <a:gd name="T20" fmla="*/ 1204 w 2328"/>
              <a:gd name="T21" fmla="*/ 2185 h 2328"/>
              <a:gd name="T22" fmla="*/ 1200 w 2328"/>
              <a:gd name="T23" fmla="*/ 1935 h 2328"/>
              <a:gd name="T24" fmla="*/ 1552 w 2328"/>
              <a:gd name="T25" fmla="*/ 1787 h 2328"/>
              <a:gd name="T26" fmla="*/ 775 w 2328"/>
              <a:gd name="T27" fmla="*/ 1787 h 2328"/>
              <a:gd name="T28" fmla="*/ 1128 w 2328"/>
              <a:gd name="T29" fmla="*/ 1935 h 2328"/>
              <a:gd name="T30" fmla="*/ 1124 w 2328"/>
              <a:gd name="T31" fmla="*/ 2185 h 2328"/>
              <a:gd name="T32" fmla="*/ 229 w 2328"/>
              <a:gd name="T33" fmla="*/ 751 h 2328"/>
              <a:gd name="T34" fmla="*/ 532 w 2328"/>
              <a:gd name="T35" fmla="*/ 991 h 2328"/>
              <a:gd name="T36" fmla="*/ 143 w 2328"/>
              <a:gd name="T37" fmla="*/ 1129 h 2328"/>
              <a:gd name="T38" fmla="*/ 1124 w 2328"/>
              <a:gd name="T39" fmla="*/ 143 h 2328"/>
              <a:gd name="T40" fmla="*/ 1128 w 2328"/>
              <a:gd name="T41" fmla="*/ 518 h 2328"/>
              <a:gd name="T42" fmla="*/ 1124 w 2328"/>
              <a:gd name="T43" fmla="*/ 143 h 2328"/>
              <a:gd name="T44" fmla="*/ 1478 w 2328"/>
              <a:gd name="T45" fmla="*/ 533 h 2328"/>
              <a:gd name="T46" fmla="*/ 1200 w 2328"/>
              <a:gd name="T47" fmla="*/ 143 h 2328"/>
              <a:gd name="T48" fmla="*/ 1513 w 2328"/>
              <a:gd name="T49" fmla="*/ 478 h 2328"/>
              <a:gd name="T50" fmla="*/ 1467 w 2328"/>
              <a:gd name="T51" fmla="*/ 624 h 2328"/>
              <a:gd name="T52" fmla="*/ 1661 w 2328"/>
              <a:gd name="T53" fmla="*/ 772 h 2328"/>
              <a:gd name="T54" fmla="*/ 1200 w 2328"/>
              <a:gd name="T55" fmla="*/ 1129 h 2328"/>
              <a:gd name="T56" fmla="*/ 1720 w 2328"/>
              <a:gd name="T57" fmla="*/ 598 h 2328"/>
              <a:gd name="T58" fmla="*/ 1560 w 2328"/>
              <a:gd name="T59" fmla="*/ 598 h 2328"/>
              <a:gd name="T60" fmla="*/ 1720 w 2328"/>
              <a:gd name="T61" fmla="*/ 598 h 2328"/>
              <a:gd name="T62" fmla="*/ 1128 w 2328"/>
              <a:gd name="T63" fmla="*/ 1129 h 2328"/>
              <a:gd name="T64" fmla="*/ 611 w 2328"/>
              <a:gd name="T65" fmla="*/ 997 h 2328"/>
              <a:gd name="T66" fmla="*/ 1128 w 2328"/>
              <a:gd name="T67" fmla="*/ 610 h 2328"/>
              <a:gd name="T68" fmla="*/ 560 w 2328"/>
              <a:gd name="T69" fmla="*/ 1244 h 2328"/>
              <a:gd name="T70" fmla="*/ 560 w 2328"/>
              <a:gd name="T71" fmla="*/ 1084 h 2328"/>
              <a:gd name="T72" fmla="*/ 143 w 2328"/>
              <a:gd name="T73" fmla="*/ 1199 h 2328"/>
              <a:gd name="T74" fmla="*/ 532 w 2328"/>
              <a:gd name="T75" fmla="*/ 1337 h 2328"/>
              <a:gd name="T76" fmla="*/ 229 w 2328"/>
              <a:gd name="T77" fmla="*/ 1577 h 2328"/>
              <a:gd name="T78" fmla="*/ 611 w 2328"/>
              <a:gd name="T79" fmla="*/ 1331 h 2328"/>
              <a:gd name="T80" fmla="*/ 1128 w 2328"/>
              <a:gd name="T81" fmla="*/ 1199 h 2328"/>
              <a:gd name="T82" fmla="*/ 996 w 2328"/>
              <a:gd name="T83" fmla="*/ 1713 h 2328"/>
              <a:gd name="T84" fmla="*/ 611 w 2328"/>
              <a:gd name="T85" fmla="*/ 1331 h 2328"/>
              <a:gd name="T86" fmla="*/ 1164 w 2328"/>
              <a:gd name="T87" fmla="*/ 1844 h 2328"/>
              <a:gd name="T88" fmla="*/ 1164 w 2328"/>
              <a:gd name="T89" fmla="*/ 1684 h 2328"/>
              <a:gd name="T90" fmla="*/ 1331 w 2328"/>
              <a:gd name="T91" fmla="*/ 1713 h 2328"/>
              <a:gd name="T92" fmla="*/ 1200 w 2328"/>
              <a:gd name="T93" fmla="*/ 1199 h 2328"/>
              <a:gd name="T94" fmla="*/ 1606 w 2328"/>
              <a:gd name="T95" fmla="*/ 1687 h 2328"/>
              <a:gd name="T96" fmla="*/ 1807 w 2328"/>
              <a:gd name="T97" fmla="*/ 1129 h 2328"/>
              <a:gd name="T98" fmla="*/ 1798 w 2328"/>
              <a:gd name="T99" fmla="*/ 674 h 2328"/>
              <a:gd name="T100" fmla="*/ 2185 w 2328"/>
              <a:gd name="T101" fmla="*/ 1129 h 2328"/>
              <a:gd name="T102" fmla="*/ 441 w 2328"/>
              <a:gd name="T103" fmla="*/ 441 h 2328"/>
              <a:gd name="T104" fmla="*/ 688 w 2328"/>
              <a:gd name="T105" fmla="*/ 534 h 2328"/>
              <a:gd name="T106" fmla="*/ 288 w 2328"/>
              <a:gd name="T107" fmla="*/ 637 h 2328"/>
              <a:gd name="T108" fmla="*/ 288 w 2328"/>
              <a:gd name="T109" fmla="*/ 1690 h 2328"/>
              <a:gd name="T110" fmla="*/ 688 w 2328"/>
              <a:gd name="T111" fmla="*/ 1794 h 2328"/>
              <a:gd name="T112" fmla="*/ 441 w 2328"/>
              <a:gd name="T113" fmla="*/ 1886 h 2328"/>
              <a:gd name="T114" fmla="*/ 1886 w 2328"/>
              <a:gd name="T115" fmla="*/ 1886 h 2328"/>
              <a:gd name="T116" fmla="*/ 1640 w 2328"/>
              <a:gd name="T117" fmla="*/ 1794 h 2328"/>
              <a:gd name="T118" fmla="*/ 2040 w 2328"/>
              <a:gd name="T119" fmla="*/ 169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8" h="2328">
                <a:moveTo>
                  <a:pt x="1164" y="0"/>
                </a:moveTo>
                <a:cubicBezTo>
                  <a:pt x="853" y="0"/>
                  <a:pt x="561" y="121"/>
                  <a:pt x="341" y="341"/>
                </a:cubicBezTo>
                <a:cubicBezTo>
                  <a:pt x="121" y="560"/>
                  <a:pt x="0" y="853"/>
                  <a:pt x="0" y="1164"/>
                </a:cubicBezTo>
                <a:cubicBezTo>
                  <a:pt x="0" y="1475"/>
                  <a:pt x="121" y="1767"/>
                  <a:pt x="341" y="1987"/>
                </a:cubicBezTo>
                <a:cubicBezTo>
                  <a:pt x="561" y="2207"/>
                  <a:pt x="853" y="2328"/>
                  <a:pt x="1164" y="2328"/>
                </a:cubicBezTo>
                <a:cubicBezTo>
                  <a:pt x="1475" y="2328"/>
                  <a:pt x="1767" y="2207"/>
                  <a:pt x="1987" y="1987"/>
                </a:cubicBezTo>
                <a:cubicBezTo>
                  <a:pt x="2207" y="1767"/>
                  <a:pt x="2328" y="1475"/>
                  <a:pt x="2328" y="1164"/>
                </a:cubicBezTo>
                <a:cubicBezTo>
                  <a:pt x="2328" y="853"/>
                  <a:pt x="2207" y="560"/>
                  <a:pt x="1987" y="341"/>
                </a:cubicBezTo>
                <a:cubicBezTo>
                  <a:pt x="1767" y="121"/>
                  <a:pt x="1475" y="0"/>
                  <a:pt x="1164" y="0"/>
                </a:cubicBezTo>
                <a:close/>
                <a:moveTo>
                  <a:pt x="2040" y="637"/>
                </a:moveTo>
                <a:cubicBezTo>
                  <a:pt x="1966" y="617"/>
                  <a:pt x="1890" y="598"/>
                  <a:pt x="1815" y="583"/>
                </a:cubicBezTo>
                <a:cubicBezTo>
                  <a:pt x="1807" y="493"/>
                  <a:pt x="1732" y="423"/>
                  <a:pt x="1640" y="423"/>
                </a:cubicBezTo>
                <a:cubicBezTo>
                  <a:pt x="1619" y="423"/>
                  <a:pt x="1598" y="427"/>
                  <a:pt x="1579" y="434"/>
                </a:cubicBezTo>
                <a:cubicBezTo>
                  <a:pt x="1512" y="335"/>
                  <a:pt x="1433" y="243"/>
                  <a:pt x="1341" y="157"/>
                </a:cubicBezTo>
                <a:cubicBezTo>
                  <a:pt x="1547" y="193"/>
                  <a:pt x="1736" y="291"/>
                  <a:pt x="1886" y="441"/>
                </a:cubicBezTo>
                <a:cubicBezTo>
                  <a:pt x="1946" y="501"/>
                  <a:pt x="1998" y="567"/>
                  <a:pt x="2040" y="637"/>
                </a:cubicBezTo>
                <a:close/>
                <a:moveTo>
                  <a:pt x="2099" y="1577"/>
                </a:moveTo>
                <a:cubicBezTo>
                  <a:pt x="1968" y="1617"/>
                  <a:pt x="1835" y="1649"/>
                  <a:pt x="1700" y="1672"/>
                </a:cubicBezTo>
                <a:cubicBezTo>
                  <a:pt x="1767" y="1520"/>
                  <a:pt x="1802" y="1362"/>
                  <a:pt x="1807" y="1199"/>
                </a:cubicBezTo>
                <a:cubicBezTo>
                  <a:pt x="2185" y="1199"/>
                  <a:pt x="2185" y="1199"/>
                  <a:pt x="2185" y="1199"/>
                </a:cubicBezTo>
                <a:cubicBezTo>
                  <a:pt x="2181" y="1331"/>
                  <a:pt x="2151" y="1459"/>
                  <a:pt x="2099" y="1577"/>
                </a:cubicBezTo>
                <a:close/>
                <a:moveTo>
                  <a:pt x="1204" y="2185"/>
                </a:moveTo>
                <a:cubicBezTo>
                  <a:pt x="1202" y="2185"/>
                  <a:pt x="1201" y="2185"/>
                  <a:pt x="1200" y="2185"/>
                </a:cubicBezTo>
                <a:cubicBezTo>
                  <a:pt x="1200" y="1935"/>
                  <a:pt x="1200" y="1935"/>
                  <a:pt x="1200" y="1935"/>
                </a:cubicBezTo>
                <a:cubicBezTo>
                  <a:pt x="1265" y="1921"/>
                  <a:pt x="1318" y="1870"/>
                  <a:pt x="1334" y="1805"/>
                </a:cubicBezTo>
                <a:cubicBezTo>
                  <a:pt x="1407" y="1802"/>
                  <a:pt x="1480" y="1795"/>
                  <a:pt x="1552" y="1787"/>
                </a:cubicBezTo>
                <a:cubicBezTo>
                  <a:pt x="1465" y="1934"/>
                  <a:pt x="1348" y="2067"/>
                  <a:pt x="1204" y="2185"/>
                </a:cubicBezTo>
                <a:close/>
                <a:moveTo>
                  <a:pt x="775" y="1787"/>
                </a:moveTo>
                <a:cubicBezTo>
                  <a:pt x="848" y="1795"/>
                  <a:pt x="921" y="1802"/>
                  <a:pt x="994" y="1805"/>
                </a:cubicBezTo>
                <a:cubicBezTo>
                  <a:pt x="1010" y="1870"/>
                  <a:pt x="1062" y="1921"/>
                  <a:pt x="1128" y="1935"/>
                </a:cubicBezTo>
                <a:cubicBezTo>
                  <a:pt x="1128" y="2185"/>
                  <a:pt x="1128" y="2185"/>
                  <a:pt x="1128" y="2185"/>
                </a:cubicBezTo>
                <a:cubicBezTo>
                  <a:pt x="1127" y="2185"/>
                  <a:pt x="1125" y="2185"/>
                  <a:pt x="1124" y="2185"/>
                </a:cubicBezTo>
                <a:cubicBezTo>
                  <a:pt x="980" y="2067"/>
                  <a:pt x="863" y="1934"/>
                  <a:pt x="775" y="1787"/>
                </a:cubicBezTo>
                <a:close/>
                <a:moveTo>
                  <a:pt x="229" y="751"/>
                </a:moveTo>
                <a:cubicBezTo>
                  <a:pt x="360" y="710"/>
                  <a:pt x="493" y="678"/>
                  <a:pt x="627" y="655"/>
                </a:cubicBezTo>
                <a:cubicBezTo>
                  <a:pt x="580" y="764"/>
                  <a:pt x="548" y="876"/>
                  <a:pt x="532" y="991"/>
                </a:cubicBezTo>
                <a:cubicBezTo>
                  <a:pt x="460" y="1002"/>
                  <a:pt x="403" y="1058"/>
                  <a:pt x="388" y="1129"/>
                </a:cubicBezTo>
                <a:cubicBezTo>
                  <a:pt x="143" y="1129"/>
                  <a:pt x="143" y="1129"/>
                  <a:pt x="143" y="1129"/>
                </a:cubicBezTo>
                <a:cubicBezTo>
                  <a:pt x="147" y="996"/>
                  <a:pt x="177" y="869"/>
                  <a:pt x="229" y="751"/>
                </a:cubicBezTo>
                <a:close/>
                <a:moveTo>
                  <a:pt x="1124" y="143"/>
                </a:moveTo>
                <a:cubicBezTo>
                  <a:pt x="1125" y="143"/>
                  <a:pt x="1127" y="143"/>
                  <a:pt x="1128" y="143"/>
                </a:cubicBezTo>
                <a:cubicBezTo>
                  <a:pt x="1128" y="518"/>
                  <a:pt x="1128" y="518"/>
                  <a:pt x="1128" y="518"/>
                </a:cubicBezTo>
                <a:cubicBezTo>
                  <a:pt x="1010" y="519"/>
                  <a:pt x="892" y="527"/>
                  <a:pt x="775" y="541"/>
                </a:cubicBezTo>
                <a:cubicBezTo>
                  <a:pt x="863" y="394"/>
                  <a:pt x="980" y="260"/>
                  <a:pt x="1124" y="143"/>
                </a:cubicBezTo>
                <a:close/>
                <a:moveTo>
                  <a:pt x="1513" y="478"/>
                </a:moveTo>
                <a:cubicBezTo>
                  <a:pt x="1498" y="494"/>
                  <a:pt x="1486" y="512"/>
                  <a:pt x="1478" y="533"/>
                </a:cubicBezTo>
                <a:cubicBezTo>
                  <a:pt x="1386" y="524"/>
                  <a:pt x="1293" y="519"/>
                  <a:pt x="1200" y="518"/>
                </a:cubicBezTo>
                <a:cubicBezTo>
                  <a:pt x="1200" y="143"/>
                  <a:pt x="1200" y="143"/>
                  <a:pt x="1200" y="143"/>
                </a:cubicBezTo>
                <a:cubicBezTo>
                  <a:pt x="1201" y="143"/>
                  <a:pt x="1202" y="143"/>
                  <a:pt x="1204" y="143"/>
                </a:cubicBezTo>
                <a:cubicBezTo>
                  <a:pt x="1327" y="243"/>
                  <a:pt x="1431" y="356"/>
                  <a:pt x="1513" y="478"/>
                </a:cubicBezTo>
                <a:close/>
                <a:moveTo>
                  <a:pt x="1200" y="610"/>
                </a:moveTo>
                <a:cubicBezTo>
                  <a:pt x="1289" y="611"/>
                  <a:pt x="1379" y="616"/>
                  <a:pt x="1467" y="624"/>
                </a:cubicBezTo>
                <a:cubicBezTo>
                  <a:pt x="1480" y="708"/>
                  <a:pt x="1553" y="773"/>
                  <a:pt x="1640" y="773"/>
                </a:cubicBezTo>
                <a:cubicBezTo>
                  <a:pt x="1647" y="773"/>
                  <a:pt x="1654" y="772"/>
                  <a:pt x="1661" y="772"/>
                </a:cubicBezTo>
                <a:cubicBezTo>
                  <a:pt x="1702" y="887"/>
                  <a:pt x="1724" y="1007"/>
                  <a:pt x="1728" y="1129"/>
                </a:cubicBezTo>
                <a:cubicBezTo>
                  <a:pt x="1200" y="1129"/>
                  <a:pt x="1200" y="1129"/>
                  <a:pt x="1200" y="1129"/>
                </a:cubicBezTo>
                <a:lnTo>
                  <a:pt x="1200" y="610"/>
                </a:lnTo>
                <a:close/>
                <a:moveTo>
                  <a:pt x="1720" y="598"/>
                </a:moveTo>
                <a:cubicBezTo>
                  <a:pt x="1720" y="642"/>
                  <a:pt x="1684" y="678"/>
                  <a:pt x="1640" y="678"/>
                </a:cubicBezTo>
                <a:cubicBezTo>
                  <a:pt x="1596" y="678"/>
                  <a:pt x="1560" y="642"/>
                  <a:pt x="1560" y="598"/>
                </a:cubicBezTo>
                <a:cubicBezTo>
                  <a:pt x="1560" y="554"/>
                  <a:pt x="1596" y="518"/>
                  <a:pt x="1640" y="518"/>
                </a:cubicBezTo>
                <a:cubicBezTo>
                  <a:pt x="1684" y="518"/>
                  <a:pt x="1720" y="554"/>
                  <a:pt x="1720" y="598"/>
                </a:cubicBezTo>
                <a:close/>
                <a:moveTo>
                  <a:pt x="1128" y="610"/>
                </a:moveTo>
                <a:cubicBezTo>
                  <a:pt x="1128" y="1129"/>
                  <a:pt x="1128" y="1129"/>
                  <a:pt x="1128" y="1129"/>
                </a:cubicBezTo>
                <a:cubicBezTo>
                  <a:pt x="731" y="1129"/>
                  <a:pt x="731" y="1129"/>
                  <a:pt x="731" y="1129"/>
                </a:cubicBezTo>
                <a:cubicBezTo>
                  <a:pt x="719" y="1066"/>
                  <a:pt x="672" y="1015"/>
                  <a:pt x="611" y="997"/>
                </a:cubicBezTo>
                <a:cubicBezTo>
                  <a:pt x="629" y="874"/>
                  <a:pt x="666" y="755"/>
                  <a:pt x="722" y="641"/>
                </a:cubicBezTo>
                <a:cubicBezTo>
                  <a:pt x="856" y="622"/>
                  <a:pt x="992" y="612"/>
                  <a:pt x="1128" y="610"/>
                </a:cubicBezTo>
                <a:close/>
                <a:moveTo>
                  <a:pt x="640" y="1164"/>
                </a:moveTo>
                <a:cubicBezTo>
                  <a:pt x="640" y="1208"/>
                  <a:pt x="604" y="1244"/>
                  <a:pt x="560" y="1244"/>
                </a:cubicBezTo>
                <a:cubicBezTo>
                  <a:pt x="516" y="1244"/>
                  <a:pt x="480" y="1208"/>
                  <a:pt x="480" y="1164"/>
                </a:cubicBezTo>
                <a:cubicBezTo>
                  <a:pt x="480" y="1120"/>
                  <a:pt x="516" y="1084"/>
                  <a:pt x="560" y="1084"/>
                </a:cubicBezTo>
                <a:cubicBezTo>
                  <a:pt x="604" y="1084"/>
                  <a:pt x="640" y="1120"/>
                  <a:pt x="640" y="1164"/>
                </a:cubicBezTo>
                <a:close/>
                <a:moveTo>
                  <a:pt x="143" y="1199"/>
                </a:moveTo>
                <a:cubicBezTo>
                  <a:pt x="388" y="1199"/>
                  <a:pt x="388" y="1199"/>
                  <a:pt x="388" y="1199"/>
                </a:cubicBezTo>
                <a:cubicBezTo>
                  <a:pt x="403" y="1270"/>
                  <a:pt x="460" y="1325"/>
                  <a:pt x="532" y="1337"/>
                </a:cubicBezTo>
                <a:cubicBezTo>
                  <a:pt x="548" y="1451"/>
                  <a:pt x="580" y="1563"/>
                  <a:pt x="627" y="1672"/>
                </a:cubicBezTo>
                <a:cubicBezTo>
                  <a:pt x="493" y="1649"/>
                  <a:pt x="360" y="1617"/>
                  <a:pt x="229" y="1577"/>
                </a:cubicBezTo>
                <a:cubicBezTo>
                  <a:pt x="177" y="1459"/>
                  <a:pt x="147" y="1331"/>
                  <a:pt x="143" y="1199"/>
                </a:cubicBezTo>
                <a:close/>
                <a:moveTo>
                  <a:pt x="611" y="1331"/>
                </a:moveTo>
                <a:cubicBezTo>
                  <a:pt x="672" y="1312"/>
                  <a:pt x="719" y="1262"/>
                  <a:pt x="731" y="1199"/>
                </a:cubicBezTo>
                <a:cubicBezTo>
                  <a:pt x="1128" y="1199"/>
                  <a:pt x="1128" y="1199"/>
                  <a:pt x="1128" y="1199"/>
                </a:cubicBezTo>
                <a:cubicBezTo>
                  <a:pt x="1128" y="1592"/>
                  <a:pt x="1128" y="1592"/>
                  <a:pt x="1128" y="1592"/>
                </a:cubicBezTo>
                <a:cubicBezTo>
                  <a:pt x="1065" y="1605"/>
                  <a:pt x="1015" y="1652"/>
                  <a:pt x="996" y="1713"/>
                </a:cubicBezTo>
                <a:cubicBezTo>
                  <a:pt x="904" y="1708"/>
                  <a:pt x="813" y="1700"/>
                  <a:pt x="722" y="1687"/>
                </a:cubicBezTo>
                <a:cubicBezTo>
                  <a:pt x="666" y="1572"/>
                  <a:pt x="629" y="1453"/>
                  <a:pt x="611" y="1331"/>
                </a:cubicBezTo>
                <a:close/>
                <a:moveTo>
                  <a:pt x="1244" y="1764"/>
                </a:moveTo>
                <a:cubicBezTo>
                  <a:pt x="1244" y="1808"/>
                  <a:pt x="1208" y="1844"/>
                  <a:pt x="1164" y="1844"/>
                </a:cubicBezTo>
                <a:cubicBezTo>
                  <a:pt x="1120" y="1844"/>
                  <a:pt x="1084" y="1808"/>
                  <a:pt x="1084" y="1764"/>
                </a:cubicBezTo>
                <a:cubicBezTo>
                  <a:pt x="1084" y="1720"/>
                  <a:pt x="1120" y="1684"/>
                  <a:pt x="1164" y="1684"/>
                </a:cubicBezTo>
                <a:cubicBezTo>
                  <a:pt x="1208" y="1684"/>
                  <a:pt x="1244" y="1720"/>
                  <a:pt x="1244" y="1764"/>
                </a:cubicBezTo>
                <a:close/>
                <a:moveTo>
                  <a:pt x="1331" y="1713"/>
                </a:moveTo>
                <a:cubicBezTo>
                  <a:pt x="1313" y="1652"/>
                  <a:pt x="1262" y="1605"/>
                  <a:pt x="1200" y="1592"/>
                </a:cubicBezTo>
                <a:cubicBezTo>
                  <a:pt x="1200" y="1199"/>
                  <a:pt x="1200" y="1199"/>
                  <a:pt x="1200" y="1199"/>
                </a:cubicBezTo>
                <a:cubicBezTo>
                  <a:pt x="1728" y="1199"/>
                  <a:pt x="1728" y="1199"/>
                  <a:pt x="1728" y="1199"/>
                </a:cubicBezTo>
                <a:cubicBezTo>
                  <a:pt x="1723" y="1367"/>
                  <a:pt x="1682" y="1531"/>
                  <a:pt x="1606" y="1687"/>
                </a:cubicBezTo>
                <a:cubicBezTo>
                  <a:pt x="1515" y="1700"/>
                  <a:pt x="1424" y="1708"/>
                  <a:pt x="1331" y="1713"/>
                </a:cubicBezTo>
                <a:close/>
                <a:moveTo>
                  <a:pt x="1807" y="1129"/>
                </a:moveTo>
                <a:cubicBezTo>
                  <a:pt x="1803" y="997"/>
                  <a:pt x="1779" y="869"/>
                  <a:pt x="1736" y="745"/>
                </a:cubicBezTo>
                <a:cubicBezTo>
                  <a:pt x="1762" y="727"/>
                  <a:pt x="1784" y="703"/>
                  <a:pt x="1798" y="674"/>
                </a:cubicBezTo>
                <a:cubicBezTo>
                  <a:pt x="1900" y="694"/>
                  <a:pt x="2000" y="720"/>
                  <a:pt x="2099" y="751"/>
                </a:cubicBezTo>
                <a:cubicBezTo>
                  <a:pt x="2151" y="869"/>
                  <a:pt x="2181" y="996"/>
                  <a:pt x="2185" y="1129"/>
                </a:cubicBezTo>
                <a:lnTo>
                  <a:pt x="1807" y="1129"/>
                </a:lnTo>
                <a:close/>
                <a:moveTo>
                  <a:pt x="441" y="441"/>
                </a:moveTo>
                <a:cubicBezTo>
                  <a:pt x="592" y="291"/>
                  <a:pt x="781" y="193"/>
                  <a:pt x="987" y="157"/>
                </a:cubicBezTo>
                <a:cubicBezTo>
                  <a:pt x="865" y="271"/>
                  <a:pt x="765" y="397"/>
                  <a:pt x="688" y="534"/>
                </a:cubicBezTo>
                <a:cubicBezTo>
                  <a:pt x="684" y="541"/>
                  <a:pt x="680" y="547"/>
                  <a:pt x="677" y="554"/>
                </a:cubicBezTo>
                <a:cubicBezTo>
                  <a:pt x="546" y="574"/>
                  <a:pt x="416" y="602"/>
                  <a:pt x="288" y="637"/>
                </a:cubicBezTo>
                <a:cubicBezTo>
                  <a:pt x="330" y="567"/>
                  <a:pt x="382" y="501"/>
                  <a:pt x="441" y="441"/>
                </a:cubicBezTo>
                <a:close/>
                <a:moveTo>
                  <a:pt x="288" y="1690"/>
                </a:moveTo>
                <a:cubicBezTo>
                  <a:pt x="416" y="1726"/>
                  <a:pt x="546" y="1754"/>
                  <a:pt x="677" y="1773"/>
                </a:cubicBezTo>
                <a:cubicBezTo>
                  <a:pt x="680" y="1780"/>
                  <a:pt x="684" y="1787"/>
                  <a:pt x="688" y="1794"/>
                </a:cubicBezTo>
                <a:cubicBezTo>
                  <a:pt x="765" y="1931"/>
                  <a:pt x="865" y="2057"/>
                  <a:pt x="987" y="2170"/>
                </a:cubicBezTo>
                <a:cubicBezTo>
                  <a:pt x="781" y="2134"/>
                  <a:pt x="592" y="2037"/>
                  <a:pt x="441" y="1886"/>
                </a:cubicBezTo>
                <a:cubicBezTo>
                  <a:pt x="382" y="1827"/>
                  <a:pt x="330" y="1761"/>
                  <a:pt x="288" y="1690"/>
                </a:cubicBezTo>
                <a:close/>
                <a:moveTo>
                  <a:pt x="1886" y="1886"/>
                </a:moveTo>
                <a:cubicBezTo>
                  <a:pt x="1736" y="2037"/>
                  <a:pt x="1547" y="2135"/>
                  <a:pt x="1341" y="2170"/>
                </a:cubicBezTo>
                <a:cubicBezTo>
                  <a:pt x="1463" y="2057"/>
                  <a:pt x="1563" y="1931"/>
                  <a:pt x="1640" y="1794"/>
                </a:cubicBezTo>
                <a:cubicBezTo>
                  <a:pt x="1644" y="1787"/>
                  <a:pt x="1647" y="1780"/>
                  <a:pt x="1651" y="1773"/>
                </a:cubicBezTo>
                <a:cubicBezTo>
                  <a:pt x="1782" y="1754"/>
                  <a:pt x="1912" y="1726"/>
                  <a:pt x="2040" y="1690"/>
                </a:cubicBezTo>
                <a:cubicBezTo>
                  <a:pt x="1998" y="1761"/>
                  <a:pt x="1946" y="1827"/>
                  <a:pt x="1886" y="18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45D71-8BD3-19DF-D097-2B2489E8ED30}"/>
              </a:ext>
            </a:extLst>
          </p:cNvPr>
          <p:cNvSpPr txBox="1"/>
          <p:nvPr/>
        </p:nvSpPr>
        <p:spPr bwMode="auto">
          <a:xfrm>
            <a:off x="6982431" y="2594441"/>
            <a:ext cx="4706938" cy="70788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TERIMA KASIH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83EC9A-2BD7-77C5-5A48-C563C48F7637}"/>
              </a:ext>
            </a:extLst>
          </p:cNvPr>
          <p:cNvSpPr txBox="1"/>
          <p:nvPr/>
        </p:nvSpPr>
        <p:spPr>
          <a:xfrm>
            <a:off x="7856575" y="5499366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utmofficial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668D54-9009-F275-9741-6F26AC2FC31F}"/>
              </a:ext>
            </a:extLst>
          </p:cNvPr>
          <p:cNvSpPr txBox="1"/>
          <p:nvPr/>
        </p:nvSpPr>
        <p:spPr>
          <a:xfrm>
            <a:off x="7856574" y="4753494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utm.my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A37C4DB-FC5B-976C-A0CC-20D567612A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793" y="540062"/>
            <a:ext cx="1783499" cy="60321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72FD8E4-4F7D-9507-4C87-538EBB7E1081}"/>
              </a:ext>
            </a:extLst>
          </p:cNvPr>
          <p:cNvSpPr txBox="1">
            <a:spLocks/>
          </p:cNvSpPr>
          <p:nvPr/>
        </p:nvSpPr>
        <p:spPr bwMode="auto">
          <a:xfrm>
            <a:off x="6958764" y="6262135"/>
            <a:ext cx="4730605" cy="31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0" i="0" kern="1200">
                <a:solidFill>
                  <a:schemeClr val="bg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algn="ctr"/>
            <a:r>
              <a:rPr lang="en-GB" sz="1400" dirty="0">
                <a:latin typeface="+mj-lt"/>
                <a:cs typeface="Lato" panose="020F0502020204030203" pitchFamily="34" charset="0"/>
              </a:rPr>
              <a:t>Kerana </a:t>
            </a:r>
            <a:r>
              <a:rPr lang="en-GB" sz="1400" dirty="0" err="1">
                <a:latin typeface="+mj-lt"/>
                <a:cs typeface="Lato" panose="020F0502020204030203" pitchFamily="34" charset="0"/>
              </a:rPr>
              <a:t>Tuhan</a:t>
            </a:r>
            <a:r>
              <a:rPr lang="en-GB" sz="14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+mj-lt"/>
                <a:cs typeface="Lato" panose="020F0502020204030203" pitchFamily="34" charset="0"/>
              </a:rPr>
              <a:t>untuk</a:t>
            </a:r>
            <a:r>
              <a:rPr lang="en-GB" sz="1400" dirty="0">
                <a:latin typeface="+mj-lt"/>
                <a:cs typeface="Lato" panose="020F0502020204030203" pitchFamily="34" charset="0"/>
              </a:rPr>
              <a:t> Manusia</a:t>
            </a:r>
            <a:endParaRPr lang="en-US" sz="1400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5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2338567" y="611603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dk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TUJUAN</a:t>
            </a:r>
            <a:endParaRPr b="0" dirty="0">
              <a:latin typeface="Bernard MT Condensed" panose="02050806060905020404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729900" y="2090212"/>
            <a:ext cx="10732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s-MY" sz="2000" b="1" noProof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Tujuan kertas kerja ini adalah untuk mendapatkan kelulusan Mesyuarat Saringan Awal mengenai Cadangan Program Akademik Baharu (masukkan nama program).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/>
          <p:nvPr/>
        </p:nvSpPr>
        <p:spPr>
          <a:xfrm>
            <a:off x="3175892" y="208000"/>
            <a:ext cx="5254325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RINGKASAN MAKLUMAT PROGRAM 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181" name="Google Shape;181;p3"/>
          <p:cNvGraphicFramePr/>
          <p:nvPr>
            <p:extLst>
              <p:ext uri="{D42A27DB-BD31-4B8C-83A1-F6EECF244321}">
                <p14:modId xmlns:p14="http://schemas.microsoft.com/office/powerpoint/2010/main" val="1355765150"/>
              </p:ext>
            </p:extLst>
          </p:nvPr>
        </p:nvGraphicFramePr>
        <p:xfrm>
          <a:off x="423090" y="1117995"/>
          <a:ext cx="11345820" cy="4927350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54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7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0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Perincian Maklumat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Entiti Akademik yang Memohon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Fakulti</a:t>
                      </a:r>
                      <a:r>
                        <a:rPr lang="en-GB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/</a:t>
                      </a:r>
                      <a:r>
                        <a:rPr lang="en-GB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Sekolah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Lokasi Penawaran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 yang Dipohon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BM :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 :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Tahap Kerangka Kelayakan Malaysia (MQF)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National Educational </a:t>
                      </a: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Code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(NEC)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Pengiktirafan Badan Profesional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Keperluan Standard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Institusi / Organisasi Kerjasama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17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/>
          <p:nvPr/>
        </p:nvSpPr>
        <p:spPr>
          <a:xfrm>
            <a:off x="2512612" y="301849"/>
            <a:ext cx="6248014" cy="96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TARIKH KUAT KUASA, MOD PENAWARAN, JUMLAH KREDIT &amp; TEMPOH PENAWARAN 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181" name="Google Shape;181;p3"/>
          <p:cNvGraphicFramePr/>
          <p:nvPr>
            <p:extLst>
              <p:ext uri="{D42A27DB-BD31-4B8C-83A1-F6EECF244321}">
                <p14:modId xmlns:p14="http://schemas.microsoft.com/office/powerpoint/2010/main" val="2438177010"/>
              </p:ext>
            </p:extLst>
          </p:nvPr>
        </p:nvGraphicFramePr>
        <p:xfrm>
          <a:off x="423090" y="1618433"/>
          <a:ext cx="11345820" cy="4351350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54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8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Perincian Maklumat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Sesi Pengajian Program Akademik Dimulakan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 Penawaran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Kredit Bergraduat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dan Tempoh Pengajian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14EF638-8594-C924-C25D-738DE79CD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7973"/>
              </p:ext>
            </p:extLst>
          </p:nvPr>
        </p:nvGraphicFramePr>
        <p:xfrm>
          <a:off x="5343721" y="3971387"/>
          <a:ext cx="6049834" cy="1864080"/>
        </p:xfrm>
        <a:graphic>
          <a:graphicData uri="http://schemas.openxmlformats.org/drawingml/2006/table">
            <a:tbl>
              <a:tblPr firstRow="1" bandRow="1">
                <a:tableStyleId>{8EAAD0CF-673F-4F0C-BDC3-8AE32AF2C257}</a:tableStyleId>
              </a:tblPr>
              <a:tblGrid>
                <a:gridCol w="2014772">
                  <a:extLst>
                    <a:ext uri="{9D8B030D-6E8A-4147-A177-3AD203B41FA5}">
                      <a16:colId xmlns:a16="http://schemas.microsoft.com/office/drawing/2014/main" val="176954848"/>
                    </a:ext>
                  </a:extLst>
                </a:gridCol>
                <a:gridCol w="2017531">
                  <a:extLst>
                    <a:ext uri="{9D8B030D-6E8A-4147-A177-3AD203B41FA5}">
                      <a16:colId xmlns:a16="http://schemas.microsoft.com/office/drawing/2014/main" val="4074965257"/>
                    </a:ext>
                  </a:extLst>
                </a:gridCol>
                <a:gridCol w="2017531">
                  <a:extLst>
                    <a:ext uri="{9D8B030D-6E8A-4147-A177-3AD203B41FA5}">
                      <a16:colId xmlns:a16="http://schemas.microsoft.com/office/drawing/2014/main" val="212720374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Pengajian </a:t>
                      </a:r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 Minimum </a:t>
                      </a:r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 Maksimum</a:t>
                      </a:r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96423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Sepenuh Masa</a:t>
                      </a:r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86252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Separuh Masa </a:t>
                      </a:r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4262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25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/>
          <p:nvPr/>
        </p:nvSpPr>
        <p:spPr>
          <a:xfrm>
            <a:off x="3218638" y="344200"/>
            <a:ext cx="5381876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KAEDAH PENYAMPAIAN PROGRAM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181" name="Google Shape;181;p3"/>
          <p:cNvGraphicFramePr/>
          <p:nvPr>
            <p:extLst>
              <p:ext uri="{D42A27DB-BD31-4B8C-83A1-F6EECF244321}">
                <p14:modId xmlns:p14="http://schemas.microsoft.com/office/powerpoint/2010/main" val="262923136"/>
              </p:ext>
            </p:extLst>
          </p:nvPr>
        </p:nvGraphicFramePr>
        <p:xfrm>
          <a:off x="472972" y="1291012"/>
          <a:ext cx="11246055" cy="3984544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51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5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2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6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Nyatakan Secara Ringkas 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995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Penyampaian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995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Pembelajaran dan Pengajaran (PdP) yang Transformasi &amp; Penggunaan Teknologi Digital Terkini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23381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86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2227250" y="0"/>
            <a:ext cx="7081520" cy="58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JUSTIFIKASI PROGRAM AKADEMIK</a:t>
            </a:r>
            <a:endParaRPr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03553DF5-D6E4-3970-220E-ED7942D9B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776660"/>
              </p:ext>
            </p:extLst>
          </p:nvPr>
        </p:nvGraphicFramePr>
        <p:xfrm>
          <a:off x="151617" y="712494"/>
          <a:ext cx="11767385" cy="1099282"/>
        </p:xfrm>
        <a:graphic>
          <a:graphicData uri="http://schemas.openxmlformats.org/drawingml/2006/table">
            <a:tbl>
              <a:tblPr firstRow="1" bandRow="1">
                <a:tableStyleId>{8EAAD0CF-673F-4F0C-BDC3-8AE32AF2C257}</a:tableStyleId>
              </a:tblPr>
              <a:tblGrid>
                <a:gridCol w="2353477">
                  <a:extLst>
                    <a:ext uri="{9D8B030D-6E8A-4147-A177-3AD203B41FA5}">
                      <a16:colId xmlns:a16="http://schemas.microsoft.com/office/drawing/2014/main" val="2803603601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1549964563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2965678945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1502284835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3011736567"/>
                    </a:ext>
                  </a:extLst>
                </a:gridCol>
              </a:tblGrid>
              <a:tr h="366761">
                <a:tc gridSpan="5">
                  <a:txBody>
                    <a:bodyPr/>
                    <a:lstStyle/>
                    <a:p>
                      <a:r>
                        <a:rPr lang="ms-MY" noProof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Unjuran statistik keperluan pekerjaan bagi tempoh lima (5) tahun</a:t>
                      </a:r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7807"/>
                  </a:ext>
                </a:extLst>
              </a:tr>
              <a:tr h="366761"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287912"/>
                  </a:ext>
                </a:extLst>
              </a:tr>
              <a:tr h="301622">
                <a:tc>
                  <a:txBody>
                    <a:bodyPr/>
                    <a:lstStyle/>
                    <a:p>
                      <a:pPr algn="ctr"/>
                      <a:endParaRPr lang="en-MY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390658"/>
                  </a:ext>
                </a:extLst>
              </a:tr>
            </a:tbl>
          </a:graphicData>
        </a:graphic>
      </p:graphicFrame>
      <p:graphicFrame>
        <p:nvGraphicFramePr>
          <p:cNvPr id="2" name="Google Shape;252;p9">
            <a:extLst>
              <a:ext uri="{FF2B5EF4-FFF2-40B4-BE49-F238E27FC236}">
                <a16:creationId xmlns:a16="http://schemas.microsoft.com/office/drawing/2014/main" id="{4309F6F1-B44A-108A-0D30-69DB47B13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408621"/>
              </p:ext>
            </p:extLst>
          </p:nvPr>
        </p:nvGraphicFramePr>
        <p:xfrm>
          <a:off x="151617" y="1750816"/>
          <a:ext cx="11767387" cy="4762838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1176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3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Jenis pekerjaan yang berkaitan 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keperluan industri 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8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Peratus Kebolehpasaran Graduan (Graduate Employability) Fakulti/Sekolah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Faktor perkembangan dan perubahan teknologi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7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Lain-lain yang </a:t>
                      </a: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berkaitan 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2188617" y="14182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KELESTARIAN PROGRAM</a:t>
            </a:r>
            <a:endParaRPr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FD75386-A453-EC2C-3478-55ABBFAF71E0}"/>
              </a:ext>
            </a:extLst>
          </p:cNvPr>
          <p:cNvGraphicFramePr>
            <a:graphicFrameLocks noGrp="1"/>
          </p:cNvGraphicFramePr>
          <p:nvPr/>
        </p:nvGraphicFramePr>
        <p:xfrm>
          <a:off x="701509" y="1875263"/>
          <a:ext cx="11065020" cy="1483360"/>
        </p:xfrm>
        <a:graphic>
          <a:graphicData uri="http://schemas.openxmlformats.org/drawingml/2006/table">
            <a:tbl>
              <a:tblPr firstRow="1" bandRow="1">
                <a:tableStyleId>{8EAAD0CF-673F-4F0C-BDC3-8AE32AF2C257}</a:tableStyleId>
              </a:tblPr>
              <a:tblGrid>
                <a:gridCol w="569274">
                  <a:extLst>
                    <a:ext uri="{9D8B030D-6E8A-4147-A177-3AD203B41FA5}">
                      <a16:colId xmlns:a16="http://schemas.microsoft.com/office/drawing/2014/main" val="1846533885"/>
                    </a:ext>
                  </a:extLst>
                </a:gridCol>
                <a:gridCol w="10495746">
                  <a:extLst>
                    <a:ext uri="{9D8B030D-6E8A-4147-A177-3AD203B41FA5}">
                      <a16:colId xmlns:a16="http://schemas.microsoft.com/office/drawing/2014/main" val="197429206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Nyatakan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secara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ringkas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sejauh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manakah</a:t>
                      </a:r>
                      <a:r>
                        <a:rPr lang="en-US" dirty="0"/>
                        <a:t> program </a:t>
                      </a:r>
                      <a:r>
                        <a:rPr lang="en-US" dirty="0" err="1"/>
                        <a:t>dijangka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bertahan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pasaran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6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53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967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04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2394226" y="142475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solidFill>
                  <a:schemeClr val="tx1"/>
                </a:solidFill>
                <a:latin typeface="Bernard MT Condensed" panose="02050806060905020404" pitchFamily="18" charset="0"/>
              </a:rPr>
              <a:t>OBJEKTIF PENDIDIKAN PROGRAM (PEO)</a:t>
            </a:r>
            <a:endParaRPr sz="3200" b="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F2958B-0828-CEA4-206D-6059C40B7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537750"/>
              </p:ext>
            </p:extLst>
          </p:nvPr>
        </p:nvGraphicFramePr>
        <p:xfrm>
          <a:off x="528781" y="1535470"/>
          <a:ext cx="10689163" cy="4392000"/>
        </p:xfrm>
        <a:graphic>
          <a:graphicData uri="http://schemas.openxmlformats.org/drawingml/2006/table">
            <a:tbl>
              <a:tblPr firstRow="1" bandRow="1">
                <a:tableStyleId>{8EAAD0CF-673F-4F0C-BDC3-8AE32AF2C257}</a:tableStyleId>
              </a:tblPr>
              <a:tblGrid>
                <a:gridCol w="749840">
                  <a:extLst>
                    <a:ext uri="{9D8B030D-6E8A-4147-A177-3AD203B41FA5}">
                      <a16:colId xmlns:a16="http://schemas.microsoft.com/office/drawing/2014/main" val="3851438896"/>
                    </a:ext>
                  </a:extLst>
                </a:gridCol>
                <a:gridCol w="4899323">
                  <a:extLst>
                    <a:ext uri="{9D8B030D-6E8A-4147-A177-3AD203B41FA5}">
                      <a16:colId xmlns:a16="http://schemas.microsoft.com/office/drawing/2014/main" val="2781162329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3932728900"/>
                    </a:ext>
                  </a:extLst>
                </a:gridCol>
              </a:tblGrid>
              <a:tr h="432000">
                <a:tc gridSpan="3"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Objektif Pendidikan Program (PEO)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3651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Bahasa Melayu (BM)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Bahasa Inngeris (BI)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5504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7525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89146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8673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81231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2763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51321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771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16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E4DD69FE-9734-AA33-D0F1-89B568CE0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>
            <a:extLst>
              <a:ext uri="{FF2B5EF4-FFF2-40B4-BE49-F238E27FC236}">
                <a16:creationId xmlns:a16="http://schemas.microsoft.com/office/drawing/2014/main" id="{C6915D4B-9C11-F8C5-CF4F-1CFD11DC9A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4226" y="142475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tx1"/>
                </a:solidFill>
                <a:latin typeface="Bernard MT Condensed" panose="02050806060905020404" pitchFamily="18" charset="0"/>
              </a:rPr>
              <a:t>HASIL PEMBELAJARAN PROGRAM (PLO)</a:t>
            </a:r>
            <a:endParaRPr sz="3200" b="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AA54258-1C62-2334-0C40-39BDBAAAC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023903"/>
              </p:ext>
            </p:extLst>
          </p:nvPr>
        </p:nvGraphicFramePr>
        <p:xfrm>
          <a:off x="528781" y="1535470"/>
          <a:ext cx="10689163" cy="4392000"/>
        </p:xfrm>
        <a:graphic>
          <a:graphicData uri="http://schemas.openxmlformats.org/drawingml/2006/table">
            <a:tbl>
              <a:tblPr firstRow="1" bandRow="1">
                <a:tableStyleId>{8EAAD0CF-673F-4F0C-BDC3-8AE32AF2C257}</a:tableStyleId>
              </a:tblPr>
              <a:tblGrid>
                <a:gridCol w="749840">
                  <a:extLst>
                    <a:ext uri="{9D8B030D-6E8A-4147-A177-3AD203B41FA5}">
                      <a16:colId xmlns:a16="http://schemas.microsoft.com/office/drawing/2014/main" val="3851438896"/>
                    </a:ext>
                  </a:extLst>
                </a:gridCol>
                <a:gridCol w="4899323">
                  <a:extLst>
                    <a:ext uri="{9D8B030D-6E8A-4147-A177-3AD203B41FA5}">
                      <a16:colId xmlns:a16="http://schemas.microsoft.com/office/drawing/2014/main" val="2781162329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3932728900"/>
                    </a:ext>
                  </a:extLst>
                </a:gridCol>
              </a:tblGrid>
              <a:tr h="432000">
                <a:tc gridSpan="3"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Hasil Pembelajaran Program (PLO)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3651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Bahasa Melayu (BM)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Bahasa Inngeris (BI)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5504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7525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89146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8673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81231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2763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51321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771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511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PT custom">
      <a:dk1>
        <a:sysClr val="windowText" lastClr="000000"/>
      </a:dk1>
      <a:lt1>
        <a:sysClr val="window" lastClr="FFFFFF"/>
      </a:lt1>
      <a:dk2>
        <a:srgbClr val="323232"/>
      </a:dk2>
      <a:lt2>
        <a:srgbClr val="E7D7C1"/>
      </a:lt2>
      <a:accent1>
        <a:srgbClr val="74121D"/>
      </a:accent1>
      <a:accent2>
        <a:srgbClr val="A7333F"/>
      </a:accent2>
      <a:accent3>
        <a:srgbClr val="C52233"/>
      </a:accent3>
      <a:accent4>
        <a:srgbClr val="B19C7D"/>
      </a:accent4>
      <a:accent5>
        <a:srgbClr val="7F5F52"/>
      </a:accent5>
      <a:accent6>
        <a:srgbClr val="B27D49"/>
      </a:accent6>
      <a:hlink>
        <a:srgbClr val="FFC000"/>
      </a:hlink>
      <a:folHlink>
        <a:srgbClr val="B26B02"/>
      </a:folHlink>
    </a:clrScheme>
    <a:fontScheme name="Custom 2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7158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 2023">
  <a:themeElements>
    <a:clrScheme name="Custom 2">
      <a:dk1>
        <a:srgbClr val="000000"/>
      </a:dk1>
      <a:lt1>
        <a:srgbClr val="FFFFFF"/>
      </a:lt1>
      <a:dk2>
        <a:srgbClr val="7E2551"/>
      </a:dk2>
      <a:lt2>
        <a:srgbClr val="E7E6E6"/>
      </a:lt2>
      <a:accent1>
        <a:srgbClr val="83233D"/>
      </a:accent1>
      <a:accent2>
        <a:srgbClr val="952C5E"/>
      </a:accent2>
      <a:accent3>
        <a:srgbClr val="BF996E"/>
      </a:accent3>
      <a:accent4>
        <a:srgbClr val="E8B783"/>
      </a:accent4>
      <a:accent5>
        <a:srgbClr val="E1C8B4"/>
      </a:accent5>
      <a:accent6>
        <a:srgbClr val="929292"/>
      </a:accent6>
      <a:hlink>
        <a:srgbClr val="5E5E5E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 2023" id="{5122B7FE-37EB-44E2-B655-160D5A337233}" vid="{9BD251F5-EF12-4683-82D1-C03F5157A0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754</Words>
  <Application>Microsoft Office PowerPoint</Application>
  <PresentationFormat>Widescreen</PresentationFormat>
  <Paragraphs>359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Poppins</vt:lpstr>
      <vt:lpstr>Calibri</vt:lpstr>
      <vt:lpstr>Bernard MT Condensed</vt:lpstr>
      <vt:lpstr>Lato</vt:lpstr>
      <vt:lpstr>Arial</vt:lpstr>
      <vt:lpstr>Times New Roman</vt:lpstr>
      <vt:lpstr>Tahoma</vt:lpstr>
      <vt:lpstr>Poppins Medium</vt:lpstr>
      <vt:lpstr>Roboto</vt:lpstr>
      <vt:lpstr>Office Theme</vt:lpstr>
      <vt:lpstr>Theme1 2023</vt:lpstr>
      <vt:lpstr>PowerPoint Presentation</vt:lpstr>
      <vt:lpstr>TUJUAN</vt:lpstr>
      <vt:lpstr>PowerPoint Presentation</vt:lpstr>
      <vt:lpstr>PowerPoint Presentation</vt:lpstr>
      <vt:lpstr>PowerPoint Presentation</vt:lpstr>
      <vt:lpstr>JUSTIFIKASI PROGRAM AKADEMIK</vt:lpstr>
      <vt:lpstr>KELESTARIAN PROGRAM</vt:lpstr>
      <vt:lpstr>OBJEKTIF PENDIDIKAN PROGRAM (PEO)</vt:lpstr>
      <vt:lpstr>HASIL PEMBELAJARAN PROGRAM (PLO)</vt:lpstr>
      <vt:lpstr>PEMETAAN DI ANTARA PEO, PLO &amp; KLUSTER MQF 2.0</vt:lpstr>
      <vt:lpstr>PELAN PENGAJIAN</vt:lpstr>
      <vt:lpstr>UNJURAN PELAJAR</vt:lpstr>
      <vt:lpstr>SYARAT KEMASUKAN</vt:lpstr>
      <vt:lpstr>PERBANDINGAN PROGRAM AKADEMIK YANG DIPOHON DENGAN UNIVERSITI LAIN DALAM DAN LUAR NEGARA </vt:lpstr>
      <vt:lpstr>KOS PELAKSANAAN PROGRAM</vt:lpstr>
      <vt:lpstr>TARIKH KERTAS CADANGAN DILULUSKAN</vt:lpstr>
      <vt:lpstr>KESIMPULAN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MESYUARAT JKTS KKA /  MESYUARAT SENAT (Masukkan Bil Mesyuarat dan Tarikh)</dc:title>
  <dc:creator>Microsoft Office User</dc:creator>
  <cp:lastModifiedBy>NURIL AINI BINTI AHMAD TOHID</cp:lastModifiedBy>
  <cp:revision>32</cp:revision>
  <cp:lastPrinted>2023-05-23T01:42:17Z</cp:lastPrinted>
  <dcterms:created xsi:type="dcterms:W3CDTF">2021-08-03T04:10:33Z</dcterms:created>
  <dcterms:modified xsi:type="dcterms:W3CDTF">2024-02-22T03:04:47Z</dcterms:modified>
</cp:coreProperties>
</file>