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4" r:id="rId6"/>
  </p:sldIdLst>
  <p:sldSz cx="12192000" cy="6858000"/>
  <p:notesSz cx="6797675" cy="9926638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iz7qwszHbV4efrrakPCVvIF81T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8F4C9D-0E96-46F1-ABF4-18587DCD5165}">
  <a:tblStyle styleId="{5B8F4C9D-0E96-46F1-ABF4-18587DCD516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D63EA56-2DD5-4796-BB41-0EB56391A29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84"/>
  </p:normalViewPr>
  <p:slideViewPr>
    <p:cSldViewPr snapToGrid="0">
      <p:cViewPr varScale="1">
        <p:scale>
          <a:sx n="74" d="100"/>
          <a:sy n="74" d="100"/>
        </p:scale>
        <p:origin x="45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60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60" cy="49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ster Slide 1">
  <p:cSld name="Master Slide 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665869" y="12412"/>
            <a:ext cx="1273586" cy="568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981547" y="4913372"/>
            <a:ext cx="11545847" cy="1944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4483" y="4913372"/>
            <a:ext cx="11806516" cy="1944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559070" y="110814"/>
            <a:ext cx="1100463" cy="50571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480411"/>
            <a:ext cx="12198096" cy="38941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75827" y="894615"/>
            <a:ext cx="8165758" cy="2249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Arial"/>
              <a:buNone/>
            </a:pPr>
            <a:r>
              <a:rPr lang="en-US" sz="4400" b="1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MESYUARAT JAWATANKUASA PENDIDIKAN TINGGI (JKPT)</a:t>
            </a:r>
            <a:endParaRPr sz="4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261843" y="3297279"/>
            <a:ext cx="8610600" cy="92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NAMA UA</a:t>
            </a:r>
            <a:endParaRPr sz="4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p1"/>
          <p:cNvGrpSpPr/>
          <p:nvPr/>
        </p:nvGrpSpPr>
        <p:grpSpPr>
          <a:xfrm>
            <a:off x="8341585" y="547818"/>
            <a:ext cx="3728557" cy="5746501"/>
            <a:chOff x="8341585" y="547818"/>
            <a:chExt cx="3728557" cy="5746501"/>
          </a:xfrm>
        </p:grpSpPr>
        <p:pic>
          <p:nvPicPr>
            <p:cNvPr id="98" name="Google Shape;98;p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341585" y="796530"/>
              <a:ext cx="3728557" cy="54977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705979" y="547818"/>
              <a:ext cx="1526516" cy="152651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</a:rPr>
              <a:t>PENJUMUDAN/PEMBEKUAN/PELUPUSAN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Nama Program Akademik Yang Dipohon:</a:t>
            </a:r>
            <a:endParaRPr lang="sq-AL" noProof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Jumlah Jam Kredit: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Kaedah dan Tempoh Pengajian: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Mod Penawaran: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Bidang National Education Code (NEC):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Pengiktirafan Badan Profesional: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Tarikh Kelulusan Saringan Awal, KPT: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Tarikh Perakuan Akreditasi Sementara: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Tarikh Kelulusan Senat: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Tarikh Kelulusan LPU:</a:t>
            </a:r>
            <a:endParaRPr lang="sq-AL" noProof="0" dirty="0"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Sesi Pelupusan Dipohon:</a:t>
            </a:r>
            <a:endParaRPr lang="sq-AL" noProof="0" dirty="0"/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sq-AL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0" name="Google Shape;120;p4"/>
          <p:cNvSpPr txBox="1"/>
          <p:nvPr/>
        </p:nvSpPr>
        <p:spPr>
          <a:xfrm>
            <a:off x="351972" y="1085214"/>
            <a:ext cx="11001828" cy="4310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sq-AL" sz="2800" b="1" i="0" u="none" strike="noStrike" cap="none" noProof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Justifikasi Penjumudan/Pembekuan/Pelupusan:</a:t>
            </a:r>
            <a:endParaRPr lang="sq-AL" noProof="0"/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sq-AL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sq-AL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sq-AL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sq-AL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lang="sq-AL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36C94613-B5CB-6521-51C1-5AD8566891DA}"/>
              </a:ext>
            </a:extLst>
          </p:cNvPr>
          <p:cNvSpPr txBox="1"/>
          <p:nvPr/>
        </p:nvSpPr>
        <p:spPr>
          <a:xfrm>
            <a:off x="0" y="0"/>
            <a:ext cx="9318171" cy="553732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</a:rPr>
              <a:t>PENJUMUDAN/PEMBEKUAN/PELUPUSAN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D45FF4-86E4-A9E1-34A2-B193D3105511}"/>
              </a:ext>
            </a:extLst>
          </p:cNvPr>
          <p:cNvSpPr txBox="1"/>
          <p:nvPr/>
        </p:nvSpPr>
        <p:spPr>
          <a:xfrm>
            <a:off x="1193180" y="5620215"/>
            <a:ext cx="771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i="1" noProof="0"/>
              <a:t>Nota : untuk justifikasi perlu nyatakan sebab pelupusan serta bilangan pelajar  aktif dan tak aktif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7" name="Google Shape;127;p5"/>
          <p:cNvSpPr txBox="1"/>
          <p:nvPr/>
        </p:nvSpPr>
        <p:spPr>
          <a:xfrm>
            <a:off x="351972" y="659929"/>
            <a:ext cx="11001828" cy="553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⮚"/>
            </a:pPr>
            <a:r>
              <a:rPr lang="af-ZA" sz="2800" b="1" i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Justifikasi semakan kurikulum:</a:t>
            </a:r>
            <a:endParaRPr lang="af-ZA" noProof="0" dirty="0"/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af-ZA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lang="af-ZA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lang="af-ZA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lang="af-ZA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lang="af-ZA" sz="2800" b="1" i="0" u="none" strike="noStrike" cap="none" noProof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 txBox="1"/>
          <p:nvPr/>
        </p:nvSpPr>
        <p:spPr>
          <a:xfrm rot="-2180225">
            <a:off x="747273" y="4986905"/>
            <a:ext cx="1243965" cy="46228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CONTOH</a:t>
            </a:r>
            <a:endParaRPr sz="11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5A4624-DDB7-D6AB-79F3-87F33F05A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417190"/>
              </p:ext>
            </p:extLst>
          </p:nvPr>
        </p:nvGraphicFramePr>
        <p:xfrm>
          <a:off x="731262" y="1354225"/>
          <a:ext cx="10749537" cy="267421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779241">
                  <a:extLst>
                    <a:ext uri="{9D8B030D-6E8A-4147-A177-3AD203B41FA5}">
                      <a16:colId xmlns:a16="http://schemas.microsoft.com/office/drawing/2014/main" val="3533018202"/>
                    </a:ext>
                  </a:extLst>
                </a:gridCol>
                <a:gridCol w="1898152">
                  <a:extLst>
                    <a:ext uri="{9D8B030D-6E8A-4147-A177-3AD203B41FA5}">
                      <a16:colId xmlns:a16="http://schemas.microsoft.com/office/drawing/2014/main" val="1073353462"/>
                    </a:ext>
                  </a:extLst>
                </a:gridCol>
                <a:gridCol w="2117936">
                  <a:extLst>
                    <a:ext uri="{9D8B030D-6E8A-4147-A177-3AD203B41FA5}">
                      <a16:colId xmlns:a16="http://schemas.microsoft.com/office/drawing/2014/main" val="2457539502"/>
                    </a:ext>
                  </a:extLst>
                </a:gridCol>
                <a:gridCol w="1598443">
                  <a:extLst>
                    <a:ext uri="{9D8B030D-6E8A-4147-A177-3AD203B41FA5}">
                      <a16:colId xmlns:a16="http://schemas.microsoft.com/office/drawing/2014/main" val="492347251"/>
                    </a:ext>
                  </a:extLst>
                </a:gridCol>
                <a:gridCol w="833633">
                  <a:extLst>
                    <a:ext uri="{9D8B030D-6E8A-4147-A177-3AD203B41FA5}">
                      <a16:colId xmlns:a16="http://schemas.microsoft.com/office/drawing/2014/main" val="3000647388"/>
                    </a:ext>
                  </a:extLst>
                </a:gridCol>
                <a:gridCol w="1083733">
                  <a:extLst>
                    <a:ext uri="{9D8B030D-6E8A-4147-A177-3AD203B41FA5}">
                      <a16:colId xmlns:a16="http://schemas.microsoft.com/office/drawing/2014/main" val="3766811001"/>
                    </a:ext>
                  </a:extLst>
                </a:gridCol>
                <a:gridCol w="1032933">
                  <a:extLst>
                    <a:ext uri="{9D8B030D-6E8A-4147-A177-3AD203B41FA5}">
                      <a16:colId xmlns:a16="http://schemas.microsoft.com/office/drawing/2014/main" val="3393844680"/>
                    </a:ext>
                  </a:extLst>
                </a:gridCol>
                <a:gridCol w="1405466">
                  <a:extLst>
                    <a:ext uri="{9D8B030D-6E8A-4147-A177-3AD203B41FA5}">
                      <a16:colId xmlns:a16="http://schemas.microsoft.com/office/drawing/2014/main" val="1366005470"/>
                    </a:ext>
                  </a:extLst>
                </a:gridCol>
              </a:tblGrid>
              <a:tr h="897908">
                <a:tc rowSpan="2"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Bil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Kelayakan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Nama Program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Sesi Penawaran Pertama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af-ZA" noProof="0" dirty="0"/>
                        <a:t>Status Pelajar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Kohort Terakhir Tamat Pengajian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f-ZA" sz="1400" b="1" u="none" strike="noStrike" cap="none" noProof="0" dirty="0">
                          <a:solidFill>
                            <a:schemeClr val="bg1"/>
                          </a:solidFill>
                          <a:effectLst/>
                          <a:sym typeface="Arial"/>
                        </a:rPr>
                        <a:t>Tempoh Penawaran Dibekukan Sehingga Tahun Semasa (contoh : 2022)</a:t>
                      </a:r>
                      <a:endParaRPr lang="af-ZA" noProof="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458193"/>
                  </a:ext>
                </a:extLst>
              </a:tr>
              <a:tr h="464415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AKTIF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f-ZA" noProof="0" dirty="0"/>
                        <a:t>TIDAK AKTIF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000580"/>
                  </a:ext>
                </a:extLst>
              </a:tr>
              <a:tr h="505055"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0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af-ZA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576844"/>
                  </a:ext>
                </a:extLst>
              </a:tr>
            </a:tbl>
          </a:graphicData>
        </a:graphic>
      </p:graphicFrame>
      <p:sp>
        <p:nvSpPr>
          <p:cNvPr id="4" name="Google Shape;105;p2">
            <a:extLst>
              <a:ext uri="{FF2B5EF4-FFF2-40B4-BE49-F238E27FC236}">
                <a16:creationId xmlns:a16="http://schemas.microsoft.com/office/drawing/2014/main" id="{9D927497-766C-6E46-12A5-A26CAD476925}"/>
              </a:ext>
            </a:extLst>
          </p:cNvPr>
          <p:cNvSpPr txBox="1"/>
          <p:nvPr/>
        </p:nvSpPr>
        <p:spPr>
          <a:xfrm>
            <a:off x="0" y="-34367"/>
            <a:ext cx="9318171" cy="553732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</a:rPr>
              <a:t>PENJUMUDAN/PEMBEKUAN/PELUPUSAN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>
            <a:noFill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9"/>
          <p:cNvSpPr txBox="1"/>
          <p:nvPr/>
        </p:nvSpPr>
        <p:spPr>
          <a:xfrm>
            <a:off x="2431692" y="1354023"/>
            <a:ext cx="7328616" cy="896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60900" rIns="121875" bIns="60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entury Gothic"/>
              <a:buNone/>
            </a:pPr>
            <a:r>
              <a:rPr lang="en-US" sz="8000" b="1" i="0" u="none" strike="noStrike" cap="none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TERIMA KASIH</a:t>
            </a:r>
            <a:endParaRPr sz="8000" b="0" i="0" u="none" strike="noStrike" cap="non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137</Words>
  <Application>Microsoft Office PowerPoint</Application>
  <PresentationFormat>Widescreen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Noto Sans Symbols</vt:lpstr>
      <vt:lpstr>Arial</vt:lpstr>
      <vt:lpstr>Calibri</vt:lpstr>
      <vt:lpstr>Century Gothic</vt:lpstr>
      <vt:lpstr>Office Theme</vt:lpstr>
      <vt:lpstr>MESYUARAT JAWATANKUASA PENDIDIKAN TINGGI (JKPT)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>Cpm Suzie</cp:lastModifiedBy>
  <cp:revision>4</cp:revision>
  <dcterms:created xsi:type="dcterms:W3CDTF">2020-03-26T14:02:08Z</dcterms:created>
  <dcterms:modified xsi:type="dcterms:W3CDTF">2025-06-23T08:03:12Z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2022-12-02T02:52:23Z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b64f8075-2917-4ae3-86de-406a8923a004</vt:lpwstr>
  </property>
  <property fmtid="{D5CDD505-2E9C-101B-9397-08002B2CF9AE}" pid="7" name="MSIP_Label_defa4170-0d19-0005-0004-bc88714345d2_ActionId">
    <vt:lpwstr>cb2884be-17be-4b68-bd5b-5cb4b633206f</vt:lpwstr>
  </property>
  <property fmtid="{D5CDD505-2E9C-101B-9397-08002B2CF9AE}" pid="8" name="MSIP_Label_defa4170-0d19-0005-0004-bc88714345d2_ContentBits">
    <vt:lpwstr>0</vt:lpwstr>
  </property>
</Properties>
</file>