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403" r:id="rId2"/>
    <p:sldId id="313" r:id="rId3"/>
    <p:sldId id="277" r:id="rId4"/>
    <p:sldId id="409" r:id="rId5"/>
    <p:sldId id="410" r:id="rId6"/>
    <p:sldId id="304" r:id="rId7"/>
    <p:sldId id="305" r:id="rId8"/>
    <p:sldId id="404" r:id="rId9"/>
    <p:sldId id="306" r:id="rId10"/>
    <p:sldId id="307" r:id="rId11"/>
    <p:sldId id="308" r:id="rId12"/>
    <p:sldId id="405" r:id="rId13"/>
    <p:sldId id="406" r:id="rId14"/>
    <p:sldId id="309" r:id="rId15"/>
    <p:sldId id="407" r:id="rId16"/>
    <p:sldId id="408" r:id="rId17"/>
    <p:sldId id="310" r:id="rId18"/>
    <p:sldId id="311" r:id="rId19"/>
    <p:sldId id="314" r:id="rId20"/>
    <p:sldId id="315" r:id="rId21"/>
    <p:sldId id="299" r:id="rId22"/>
  </p:sldIdLst>
  <p:sldSz cx="18288000" cy="10287000"/>
  <p:notesSz cx="6858000" cy="9144000"/>
  <p:embeddedFontLst>
    <p:embeddedFont>
      <p:font typeface="Anton" pitchFamily="2" charset="0"/>
      <p:regular r:id="rId24"/>
    </p:embeddedFont>
    <p:embeddedFont>
      <p:font typeface="Arial Black" panose="020B0A04020102020204" pitchFamily="34" charset="0"/>
      <p:bold r:id="rId25"/>
    </p:embeddedFont>
    <p:embeddedFont>
      <p:font typeface="Atkinson Hyperlegible" panose="020B0604020202020204" charset="0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Bold Italic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5" autoAdjust="0"/>
    <p:restoredTop sz="94669"/>
  </p:normalViewPr>
  <p:slideViewPr>
    <p:cSldViewPr snapToGrid="0">
      <p:cViewPr varScale="1">
        <p:scale>
          <a:sx n="49" d="100"/>
          <a:sy n="49" d="100"/>
        </p:scale>
        <p:origin x="9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7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F51C8261-CED3-FCFF-D50A-984B88A6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>
            <a:extLst>
              <a:ext uri="{FF2B5EF4-FFF2-40B4-BE49-F238E27FC236}">
                <a16:creationId xmlns:a16="http://schemas.microsoft.com/office/drawing/2014/main" id="{FD72844D-9840-AA17-A431-A613395E9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:notes">
            <a:extLst>
              <a:ext uri="{FF2B5EF4-FFF2-40B4-BE49-F238E27FC236}">
                <a16:creationId xmlns:a16="http://schemas.microsoft.com/office/drawing/2014/main" id="{0DC6BA2F-0D94-3E85-5180-56ABAA07B0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237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33A3DC3-91EB-9AB6-1C48-BC25C555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F73CA774-4B60-6C81-F1B0-078B8D554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4F96C39F-8E72-9D20-30DA-084F7C67D4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78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310475A8-02F9-39A8-E7DD-0A0F5FB3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01BB1EDC-9CF5-9568-D99B-8C5A10BC1B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86021EAA-2DF7-1F53-8690-88547DCFC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746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05BBEB6D-F204-4BCA-5477-FA0295A4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0F7E6647-146A-E999-AEDA-3440A4EEF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AB753252-FB68-00FD-69F3-6406796EC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190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C80D88E2-FB6C-CA92-3D1E-0D7D2516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A28409DA-E727-4C02-0063-4FF9ADA56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BD4B23A6-DF20-F014-09B8-57A9848E81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265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5867A5E-5483-8034-7C83-3118918AF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3F993E59-77E8-C957-49B4-F949A0018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A079631B-55D1-CE22-C8E9-939F3F92F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786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C41DC6A-33C6-FA8C-B329-1A5B16CD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4279715B-C1E3-5575-D9D9-3A969F295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6132BBD4-FA95-35F4-E7F4-0F67DD4A3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153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5FCA2C25-0940-78C3-3BD4-605B6D00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7DF6A61C-DD94-40B7-DB49-3035BABCE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C7459A85-7830-6BE9-96A2-A11F4B935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910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72BF9645-BB92-7B72-B5B2-358A4738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9893B307-0C54-7B54-BD6C-D8AF8CD79B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5A148928-4AB8-1224-E874-C5C928B96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915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B48DF1C5-38B7-6AF1-91F8-ED72ADE9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65E76447-6F1F-A269-B13B-020C3E14B6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612FE312-B35B-7F30-9E60-06A4EDD977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0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3F1CEA20-3378-2B16-E555-07124D8A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9127BC15-C732-07E1-347B-F0F748CAF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E0481F2B-D2D0-DF1E-1FFF-37A70603D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773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DCDAEC36-6C6F-D492-8BA4-86512B5EB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:notes">
            <a:extLst>
              <a:ext uri="{FF2B5EF4-FFF2-40B4-BE49-F238E27FC236}">
                <a16:creationId xmlns:a16="http://schemas.microsoft.com/office/drawing/2014/main" id="{959D11AF-44A7-9481-16CC-C27BB96DF2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:notes">
            <a:extLst>
              <a:ext uri="{FF2B5EF4-FFF2-40B4-BE49-F238E27FC236}">
                <a16:creationId xmlns:a16="http://schemas.microsoft.com/office/drawing/2014/main" id="{6ABCF90B-6C4A-60E5-21DA-B43A8296E9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30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216FF879-2C47-C2CE-DF65-207EFD4075A3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Penyelesaian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93697C-0A36-8448-A626-B68DF15EFB73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271F03D4-99F0-4408-235A-460C3547F272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0D97B3FA-C1C1-B2AF-E1A2-D4BBD1AED221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DF31F-263A-8B82-806F-F2E019146C53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2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387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XXXX  Bil. X/2026</a:t>
            </a:r>
          </a:p>
          <a:p>
            <a:pPr algn="ctr">
              <a:lnSpc>
                <a:spcPct val="115000"/>
              </a:lnSpc>
            </a:pP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(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Tarikh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Kerja Cadangan (Masukkan nama program)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C55A5D5-BCDE-41B5-8DF9-0B788FDD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6B9E54-B553-9336-BC24-C079699BA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0669"/>
              </p:ext>
            </p:extLst>
          </p:nvPr>
        </p:nvGraphicFramePr>
        <p:xfrm>
          <a:off x="579734" y="2629909"/>
          <a:ext cx="17325475" cy="600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37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5654842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4590048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4590048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KOMPONEN PROGRAM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KOMPONEN SEMAKAN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DESKRIPSI PERUBAHAN SEMAKAN KURIKULUM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BERUBAH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TIDAK BERUBAH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256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Nama </a:t>
                      </a:r>
                      <a:r>
                        <a:rPr lang="en-US" sz="1600" b="1" dirty="0" err="1">
                          <a:latin typeface="+mj-lt"/>
                        </a:rPr>
                        <a:t>Penganugerahan</a:t>
                      </a:r>
                      <a:r>
                        <a:rPr lang="en-US" sz="1600" b="1" dirty="0">
                          <a:latin typeface="+mj-lt"/>
                        </a:rPr>
                        <a:t> (BM &amp; BI)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Kod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National Education Code (NEC)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Kod</a:t>
                      </a:r>
                      <a:r>
                        <a:rPr lang="en-US" sz="1600" b="1" dirty="0">
                          <a:latin typeface="+mj-lt"/>
                        </a:rPr>
                        <a:t> Program (</a:t>
                      </a:r>
                      <a:r>
                        <a:rPr lang="en-US" sz="1600" b="1" dirty="0" err="1">
                          <a:latin typeface="+mj-lt"/>
                        </a:rPr>
                        <a:t>Dalaman</a:t>
                      </a:r>
                      <a:r>
                        <a:rPr lang="en-US" sz="1600" b="1" dirty="0">
                          <a:latin typeface="+mj-lt"/>
                        </a:rPr>
                        <a:t>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Lokasi/</a:t>
                      </a:r>
                      <a:r>
                        <a:rPr lang="en-US" sz="1600" b="1" dirty="0" err="1">
                          <a:latin typeface="+mj-lt"/>
                        </a:rPr>
                        <a:t>Entiti</a:t>
                      </a:r>
                      <a:r>
                        <a:rPr lang="en-US" sz="1600" b="1" dirty="0">
                          <a:latin typeface="+mj-lt"/>
                        </a:rPr>
                        <a:t> Akademik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Lokasi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2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Entiti</a:t>
                      </a:r>
                      <a:r>
                        <a:rPr lang="en-US" sz="1600" b="1" dirty="0">
                          <a:latin typeface="+mj-lt"/>
                        </a:rPr>
                        <a:t> Akademik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9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PEO dan PLO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Kandungan</a:t>
                      </a:r>
                      <a:r>
                        <a:rPr lang="en-US" sz="1600" b="1" dirty="0">
                          <a:latin typeface="+mj-lt"/>
                        </a:rPr>
                        <a:t> dan </a:t>
                      </a:r>
                      <a:r>
                        <a:rPr lang="en-US" sz="1600" b="1" dirty="0" err="1">
                          <a:latin typeface="+mj-lt"/>
                        </a:rPr>
                        <a:t>Bilangan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Penyataan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777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Struktur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Kuriklum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a) </a:t>
                      </a:r>
                      <a:r>
                        <a:rPr lang="en-US" sz="1600" b="1" dirty="0" err="1">
                          <a:latin typeface="+mj-lt"/>
                        </a:rPr>
                        <a:t>Tempoh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Pengajian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9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b) </a:t>
                      </a:r>
                      <a:r>
                        <a:rPr lang="en-US" sz="1600" b="1" dirty="0" err="1">
                          <a:latin typeface="+mj-lt"/>
                        </a:rPr>
                        <a:t>Kaedah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6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c) Mod </a:t>
                      </a:r>
                      <a:r>
                        <a:rPr lang="en-US" sz="1600" b="1" dirty="0" err="1">
                          <a:latin typeface="+mj-lt"/>
                        </a:rPr>
                        <a:t>Penawaran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4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+mj-lt"/>
                        </a:rPr>
                        <a:t>d) </a:t>
                      </a:r>
                      <a:r>
                        <a:rPr lang="en-US" sz="1600" b="1" dirty="0" err="1">
                          <a:latin typeface="+mj-lt"/>
                        </a:rPr>
                        <a:t>Jumlah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Kredit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Keseluruhan</a:t>
                      </a:r>
                      <a:endParaRPr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Maklumat </a:t>
                      </a:r>
                      <a:r>
                        <a:rPr lang="en-US" sz="1600" b="1" dirty="0" err="1">
                          <a:latin typeface="+mj-lt"/>
                        </a:rPr>
                        <a:t>Kursus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>
                          <a:latin typeface="+mj-lt"/>
                        </a:rPr>
                        <a:t>Perubahan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kepada</a:t>
                      </a:r>
                      <a:r>
                        <a:rPr lang="en-US" sz="1600" b="1" dirty="0">
                          <a:latin typeface="+mj-lt"/>
                        </a:rPr>
                        <a:t> Hasil </a:t>
                      </a:r>
                      <a:r>
                        <a:rPr lang="en-US" sz="1600" b="1" dirty="0" err="1">
                          <a:latin typeface="+mj-lt"/>
                        </a:rPr>
                        <a:t>Pembelajaran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Kursus</a:t>
                      </a:r>
                      <a:r>
                        <a:rPr lang="en-US" sz="1600" b="1" dirty="0">
                          <a:latin typeface="+mj-lt"/>
                        </a:rPr>
                        <a:t> (CLO)</a:t>
                      </a:r>
                      <a:endParaRPr sz="1600" b="1" dirty="0">
                        <a:latin typeface="+mj-lt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24219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1E099EA5-A5F1-2091-02C3-FFE37CA5DEA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KOMPONEN/MAKLUMAT YANG DIUBAH DAN STRUKTUR KURIKULUM BAHARU </a:t>
            </a:r>
          </a:p>
        </p:txBody>
      </p:sp>
    </p:spTree>
    <p:extLst>
      <p:ext uri="{BB962C8B-B14F-4D97-AF65-F5344CB8AC3E}">
        <p14:creationId xmlns:p14="http://schemas.microsoft.com/office/powerpoint/2010/main" val="111146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36FAC3BC-A815-A5A5-2AC0-A01910F7B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EB83F9-E8EC-6055-F508-1523875B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96425"/>
              </p:ext>
            </p:extLst>
          </p:nvPr>
        </p:nvGraphicFramePr>
        <p:xfrm>
          <a:off x="601579" y="2760224"/>
          <a:ext cx="17325474" cy="59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79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561014460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23490414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ELEMEN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KOD KURSUS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2400" b="1" noProof="1"/>
                        <a:t>NAMA KURSUS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BILANGAN KREDIT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PERATUS (%)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2400" b="1" noProof="1"/>
                        <a:t>ARAS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35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4924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645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22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73172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8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49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30806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71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85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73938"/>
                  </a:ext>
                </a:extLst>
              </a:tr>
            </a:tbl>
          </a:graphicData>
        </a:graphic>
      </p:graphicFrame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CD05A613-4EF8-2116-F468-4EE3DA3DD2B5}"/>
              </a:ext>
            </a:extLst>
          </p:cNvPr>
          <p:cNvSpPr txBox="1">
            <a:spLocks/>
          </p:cNvSpPr>
          <p:nvPr/>
        </p:nvSpPr>
        <p:spPr>
          <a:xfrm>
            <a:off x="601579" y="8617584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EF44CD8-6D98-9D7F-A804-5CD6A4C9381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PENERAPAN ELEMEN EXCEL</a:t>
            </a:r>
          </a:p>
        </p:txBody>
      </p:sp>
    </p:spTree>
    <p:extLst>
      <p:ext uri="{BB962C8B-B14F-4D97-AF65-F5344CB8AC3E}">
        <p14:creationId xmlns:p14="http://schemas.microsoft.com/office/powerpoint/2010/main" val="42087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8;p1">
            <a:extLst>
              <a:ext uri="{FF2B5EF4-FFF2-40B4-BE49-F238E27FC236}">
                <a16:creationId xmlns:a16="http://schemas.microsoft.com/office/drawing/2014/main" id="{9A2CEDEB-B13B-8BA0-F856-8B23D0B2A21E}"/>
              </a:ext>
            </a:extLst>
          </p:cNvPr>
          <p:cNvSpPr txBox="1"/>
          <p:nvPr/>
        </p:nvSpPr>
        <p:spPr>
          <a:xfrm flipH="1">
            <a:off x="4733226" y="504268"/>
            <a:ext cx="16906059" cy="56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Anton"/>
                <a:cs typeface="Anton"/>
                <a:sym typeface="Anton"/>
              </a:rPr>
              <a:t>PELAKSANAAN EXCEL – REAL </a:t>
            </a:r>
            <a:r>
              <a:rPr lang="en-US" sz="2000" b="1" dirty="0">
                <a:ea typeface="Anton"/>
                <a:cs typeface="Anton"/>
                <a:sym typeface="Anton"/>
              </a:rPr>
              <a:t>(</a:t>
            </a:r>
            <a:r>
              <a:rPr lang="en-US" sz="2000" b="1" dirty="0" err="1">
                <a:ea typeface="Anton"/>
                <a:cs typeface="Anton"/>
                <a:sym typeface="Anton"/>
              </a:rPr>
              <a:t>Terpakai</a:t>
            </a:r>
            <a:r>
              <a:rPr lang="en-US" sz="2000" b="1" dirty="0">
                <a:ea typeface="Anton"/>
                <a:cs typeface="Anton"/>
                <a:sym typeface="Anton"/>
              </a:rPr>
              <a:t> </a:t>
            </a:r>
            <a:r>
              <a:rPr lang="en-US" sz="2000" b="1" dirty="0" err="1">
                <a:ea typeface="Anton"/>
                <a:cs typeface="Anton"/>
                <a:sym typeface="Anton"/>
              </a:rPr>
              <a:t>untuk</a:t>
            </a:r>
            <a:r>
              <a:rPr lang="en-US" sz="2000" b="1" dirty="0">
                <a:ea typeface="Anton"/>
                <a:cs typeface="Anton"/>
                <a:sym typeface="Anton"/>
              </a:rPr>
              <a:t> program UG </a:t>
            </a:r>
            <a:r>
              <a:rPr lang="en-US" sz="2000" b="1" dirty="0" err="1">
                <a:ea typeface="Anton"/>
                <a:cs typeface="Anton"/>
                <a:sym typeface="Anton"/>
              </a:rPr>
              <a:t>shj</a:t>
            </a:r>
            <a:r>
              <a:rPr lang="en-US" sz="2000" b="1" dirty="0">
                <a:ea typeface="Anton"/>
                <a:cs typeface="Anton"/>
                <a:sym typeface="Anton"/>
              </a:rPr>
              <a:t>)</a:t>
            </a:r>
            <a:endParaRPr sz="2000" b="1" dirty="0">
              <a:ea typeface="Anton"/>
              <a:cs typeface="Anton"/>
              <a:sym typeface="Anton"/>
            </a:endParaRPr>
          </a:p>
        </p:txBody>
      </p:sp>
      <p:grpSp>
        <p:nvGrpSpPr>
          <p:cNvPr id="3" name="Google Shape;398;p1">
            <a:extLst>
              <a:ext uri="{FF2B5EF4-FFF2-40B4-BE49-F238E27FC236}">
                <a16:creationId xmlns:a16="http://schemas.microsoft.com/office/drawing/2014/main" id="{4EB362EF-F777-27BA-E68E-155F7952DD0B}"/>
              </a:ext>
            </a:extLst>
          </p:cNvPr>
          <p:cNvGrpSpPr/>
          <p:nvPr/>
        </p:nvGrpSpPr>
        <p:grpSpPr>
          <a:xfrm>
            <a:off x="1324113" y="3954162"/>
            <a:ext cx="15388665" cy="6415728"/>
            <a:chOff x="486" y="382267"/>
            <a:chExt cx="10426515" cy="4597970"/>
          </a:xfrm>
        </p:grpSpPr>
        <p:sp>
          <p:nvSpPr>
            <p:cNvPr id="4" name="Google Shape;399;p1">
              <a:extLst>
                <a:ext uri="{FF2B5EF4-FFF2-40B4-BE49-F238E27FC236}">
                  <a16:creationId xmlns:a16="http://schemas.microsoft.com/office/drawing/2014/main" id="{33BA02C4-85B8-F6F4-6A5D-159E73870D30}"/>
                </a:ext>
              </a:extLst>
            </p:cNvPr>
            <p:cNvSpPr/>
            <p:nvPr/>
          </p:nvSpPr>
          <p:spPr>
            <a:xfrm rot="5400000">
              <a:off x="479754" y="2361528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5295C"/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5" name="Google Shape;400;p1">
              <a:extLst>
                <a:ext uri="{FF2B5EF4-FFF2-40B4-BE49-F238E27FC236}">
                  <a16:creationId xmlns:a16="http://schemas.microsoft.com/office/drawing/2014/main" id="{3044B302-DD9F-5CAF-C7AF-FFBE0A13A8ED}"/>
                </a:ext>
              </a:extLst>
            </p:cNvPr>
            <p:cNvSpPr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6" name="Google Shape;401;p1">
              <a:extLst>
                <a:ext uri="{FF2B5EF4-FFF2-40B4-BE49-F238E27FC236}">
                  <a16:creationId xmlns:a16="http://schemas.microsoft.com/office/drawing/2014/main" id="{EED1F194-9BEF-BE20-134D-F723396A23FB}"/>
                </a:ext>
              </a:extLst>
            </p:cNvPr>
            <p:cNvSpPr txBox="1"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90000"/>
                </a:lnSpc>
                <a:buSzPts val="1600"/>
              </a:pPr>
              <a:endParaRPr sz="2100" dirty="0"/>
            </a:p>
          </p:txBody>
        </p:sp>
        <p:sp>
          <p:nvSpPr>
            <p:cNvPr id="7" name="Google Shape;402;p1">
              <a:extLst>
                <a:ext uri="{FF2B5EF4-FFF2-40B4-BE49-F238E27FC236}">
                  <a16:creationId xmlns:a16="http://schemas.microsoft.com/office/drawing/2014/main" id="{87F512B5-CC9A-3356-F09B-E07DF7D58BB2}"/>
                </a:ext>
              </a:extLst>
            </p:cNvPr>
            <p:cNvSpPr/>
            <p:nvPr/>
          </p:nvSpPr>
          <p:spPr>
            <a:xfrm>
              <a:off x="1998276" y="2184678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7D319F"/>
            </a:solidFill>
            <a:ln w="25400" cap="flat" cmpd="sng">
              <a:solidFill>
                <a:srgbClr val="7D3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8" name="Google Shape;403;p1">
              <a:extLst>
                <a:ext uri="{FF2B5EF4-FFF2-40B4-BE49-F238E27FC236}">
                  <a16:creationId xmlns:a16="http://schemas.microsoft.com/office/drawing/2014/main" id="{C823A7A0-0C1B-8547-CFE2-2BA1E6CA0A4B}"/>
                </a:ext>
              </a:extLst>
            </p:cNvPr>
            <p:cNvSpPr/>
            <p:nvPr/>
          </p:nvSpPr>
          <p:spPr>
            <a:xfrm rot="5400000">
              <a:off x="3137051" y="1573521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948A9"/>
            </a:solidFill>
            <a:ln w="25400" cap="flat" cmpd="sng">
              <a:solidFill>
                <a:srgbClr val="394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9" name="Google Shape;404;p1">
              <a:extLst>
                <a:ext uri="{FF2B5EF4-FFF2-40B4-BE49-F238E27FC236}">
                  <a16:creationId xmlns:a16="http://schemas.microsoft.com/office/drawing/2014/main" id="{E460DB83-1B4F-A0EF-B3B1-ED23093DCA86}"/>
                </a:ext>
              </a:extLst>
            </p:cNvPr>
            <p:cNvSpPr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0" name="Google Shape;405;p1">
              <a:extLst>
                <a:ext uri="{FF2B5EF4-FFF2-40B4-BE49-F238E27FC236}">
                  <a16:creationId xmlns:a16="http://schemas.microsoft.com/office/drawing/2014/main" id="{036B291B-E482-2A44-B1D2-E2735B8FAFA8}"/>
                </a:ext>
              </a:extLst>
            </p:cNvPr>
            <p:cNvSpPr txBox="1"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600"/>
              </a:pPr>
              <a:endParaRPr lang="en-US" sz="27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Google Shape;406;p1">
              <a:extLst>
                <a:ext uri="{FF2B5EF4-FFF2-40B4-BE49-F238E27FC236}">
                  <a16:creationId xmlns:a16="http://schemas.microsoft.com/office/drawing/2014/main" id="{FFA806BC-5ED3-49B2-1772-1798053A29D8}"/>
                </a:ext>
              </a:extLst>
            </p:cNvPr>
            <p:cNvSpPr/>
            <p:nvPr/>
          </p:nvSpPr>
          <p:spPr>
            <a:xfrm>
              <a:off x="4734194" y="1524491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40B1B4"/>
            </a:solidFill>
            <a:ln w="25400" cap="flat" cmpd="sng">
              <a:solidFill>
                <a:srgbClr val="40B1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2" name="Google Shape;407;p1">
              <a:extLst>
                <a:ext uri="{FF2B5EF4-FFF2-40B4-BE49-F238E27FC236}">
                  <a16:creationId xmlns:a16="http://schemas.microsoft.com/office/drawing/2014/main" id="{3127342E-4182-97DE-9B0D-1B07D44F54A7}"/>
                </a:ext>
              </a:extLst>
            </p:cNvPr>
            <p:cNvSpPr/>
            <p:nvPr/>
          </p:nvSpPr>
          <p:spPr>
            <a:xfrm rot="5400000">
              <a:off x="5789543" y="517527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CBA62"/>
            </a:solidFill>
            <a:ln w="25400" cap="flat" cmpd="sng">
              <a:solidFill>
                <a:srgbClr val="4CBA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3" name="Google Shape;408;p1">
              <a:extLst>
                <a:ext uri="{FF2B5EF4-FFF2-40B4-BE49-F238E27FC236}">
                  <a16:creationId xmlns:a16="http://schemas.microsoft.com/office/drawing/2014/main" id="{3670FF44-1868-FA5B-9ABE-B861F3E88820}"/>
                </a:ext>
              </a:extLst>
            </p:cNvPr>
            <p:cNvSpPr/>
            <p:nvPr/>
          </p:nvSpPr>
          <p:spPr>
            <a:xfrm>
              <a:off x="5598457" y="1297313"/>
              <a:ext cx="1953920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4" name="Google Shape;409;p1">
              <a:extLst>
                <a:ext uri="{FF2B5EF4-FFF2-40B4-BE49-F238E27FC236}">
                  <a16:creationId xmlns:a16="http://schemas.microsoft.com/office/drawing/2014/main" id="{4FEDA29F-4EC6-3E52-20E4-4CDFC9BE6C47}"/>
                </a:ext>
              </a:extLst>
            </p:cNvPr>
            <p:cNvSpPr txBox="1"/>
            <p:nvPr/>
          </p:nvSpPr>
          <p:spPr>
            <a:xfrm>
              <a:off x="5598456" y="1297313"/>
              <a:ext cx="2426383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600"/>
              </a:pPr>
              <a:endParaRPr lang="en-SG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buSzPts val="1600"/>
              </a:pPr>
              <a:endParaRPr lang="en-US" sz="24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buSzPts val="1600"/>
              </a:pPr>
              <a:endParaRPr lang="en-US" sz="24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buSzPts val="1600"/>
              </a:pPr>
              <a:endParaRPr sz="2400" dirty="0">
                <a:solidFill>
                  <a:srgbClr val="003300"/>
                </a:solidFill>
              </a:endParaRPr>
            </a:p>
          </p:txBody>
        </p:sp>
        <p:sp>
          <p:nvSpPr>
            <p:cNvPr id="15" name="Google Shape;410;p1">
              <a:extLst>
                <a:ext uri="{FF2B5EF4-FFF2-40B4-BE49-F238E27FC236}">
                  <a16:creationId xmlns:a16="http://schemas.microsoft.com/office/drawing/2014/main" id="{4F8E50FB-78F0-4E0B-AE7F-5C1BB00DD558}"/>
                </a:ext>
              </a:extLst>
            </p:cNvPr>
            <p:cNvSpPr/>
            <p:nvPr/>
          </p:nvSpPr>
          <p:spPr>
            <a:xfrm>
              <a:off x="7391347" y="382267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99BD5B"/>
            </a:solidFill>
            <a:ln w="25400" cap="flat" cmpd="sng">
              <a:solidFill>
                <a:srgbClr val="99BD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6" name="Google Shape;411;p1">
              <a:extLst>
                <a:ext uri="{FF2B5EF4-FFF2-40B4-BE49-F238E27FC236}">
                  <a16:creationId xmlns:a16="http://schemas.microsoft.com/office/drawing/2014/main" id="{8F015E52-8159-F3E0-0A35-30860D66FBB9}"/>
                </a:ext>
              </a:extLst>
            </p:cNvPr>
            <p:cNvSpPr/>
            <p:nvPr/>
          </p:nvSpPr>
          <p:spPr>
            <a:xfrm rot="5400000">
              <a:off x="8504107" y="60749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E986C"/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7" name="Google Shape;412;p1">
              <a:extLst>
                <a:ext uri="{FF2B5EF4-FFF2-40B4-BE49-F238E27FC236}">
                  <a16:creationId xmlns:a16="http://schemas.microsoft.com/office/drawing/2014/main" id="{16BDFBFE-9C6B-99A1-42A9-D7F647718ACB}"/>
                </a:ext>
              </a:extLst>
            </p:cNvPr>
            <p:cNvSpPr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100"/>
            </a:p>
          </p:txBody>
        </p:sp>
        <p:sp>
          <p:nvSpPr>
            <p:cNvPr id="18" name="Google Shape;413;p1">
              <a:extLst>
                <a:ext uri="{FF2B5EF4-FFF2-40B4-BE49-F238E27FC236}">
                  <a16:creationId xmlns:a16="http://schemas.microsoft.com/office/drawing/2014/main" id="{172417E5-9933-72AE-DB6D-6B55A0501F83}"/>
                </a:ext>
              </a:extLst>
            </p:cNvPr>
            <p:cNvSpPr txBox="1"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600"/>
              </a:pPr>
              <a:endParaRPr sz="2400" dirty="0"/>
            </a:p>
          </p:txBody>
        </p:sp>
      </p:grpSp>
      <p:sp>
        <p:nvSpPr>
          <p:cNvPr id="19" name="Google Shape;414;p1">
            <a:extLst>
              <a:ext uri="{FF2B5EF4-FFF2-40B4-BE49-F238E27FC236}">
                <a16:creationId xmlns:a16="http://schemas.microsoft.com/office/drawing/2014/main" id="{BF6295A1-CA15-CB1D-A974-269C58254B41}"/>
              </a:ext>
            </a:extLst>
          </p:cNvPr>
          <p:cNvSpPr txBox="1"/>
          <p:nvPr/>
        </p:nvSpPr>
        <p:spPr>
          <a:xfrm>
            <a:off x="1575222" y="6321226"/>
            <a:ext cx="2222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Oriented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15;p1">
            <a:extLst>
              <a:ext uri="{FF2B5EF4-FFF2-40B4-BE49-F238E27FC236}">
                <a16:creationId xmlns:a16="http://schemas.microsoft.com/office/drawing/2014/main" id="{0E32639B-E7A6-AA22-6DA9-1BFF8F7C6162}"/>
              </a:ext>
            </a:extLst>
          </p:cNvPr>
          <p:cNvSpPr txBox="1"/>
          <p:nvPr/>
        </p:nvSpPr>
        <p:spPr>
          <a:xfrm>
            <a:off x="5394990" y="5534020"/>
            <a:ext cx="214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Immersion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6;p1">
            <a:extLst>
              <a:ext uri="{FF2B5EF4-FFF2-40B4-BE49-F238E27FC236}">
                <a16:creationId xmlns:a16="http://schemas.microsoft.com/office/drawing/2014/main" id="{CEB69C7C-4535-0E30-5EC0-0E3D94C1FEA4}"/>
              </a:ext>
            </a:extLst>
          </p:cNvPr>
          <p:cNvSpPr txBox="1"/>
          <p:nvPr/>
        </p:nvSpPr>
        <p:spPr>
          <a:xfrm>
            <a:off x="9586249" y="4072320"/>
            <a:ext cx="2330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Apprentice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17;p1">
            <a:extLst>
              <a:ext uri="{FF2B5EF4-FFF2-40B4-BE49-F238E27FC236}">
                <a16:creationId xmlns:a16="http://schemas.microsoft.com/office/drawing/2014/main" id="{0FB53BB4-4BDB-BD2C-210B-871D3FBB064F}"/>
              </a:ext>
            </a:extLst>
          </p:cNvPr>
          <p:cNvSpPr txBox="1"/>
          <p:nvPr/>
        </p:nvSpPr>
        <p:spPr>
          <a:xfrm>
            <a:off x="13693882" y="3467254"/>
            <a:ext cx="22233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Intensive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397;p1">
            <a:extLst>
              <a:ext uri="{FF2B5EF4-FFF2-40B4-BE49-F238E27FC236}">
                <a16:creationId xmlns:a16="http://schemas.microsoft.com/office/drawing/2014/main" id="{B950ED22-0559-97A9-5EDD-051B29624F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85060" y="2585297"/>
            <a:ext cx="1658788" cy="96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71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A73DE-8F33-26E3-B25F-D1C04DD4F8F3}"/>
              </a:ext>
            </a:extLst>
          </p:cNvPr>
          <p:cNvSpPr txBox="1"/>
          <p:nvPr/>
        </p:nvSpPr>
        <p:spPr>
          <a:xfrm>
            <a:off x="4769708" y="90879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ea typeface="Anton"/>
                <a:cs typeface="Anton"/>
                <a:sym typeface="Anton"/>
              </a:rPr>
              <a:t>PELAKSANAAN INTEGRASI ANTARA KURSUS</a:t>
            </a:r>
          </a:p>
        </p:txBody>
      </p:sp>
      <p:grpSp>
        <p:nvGrpSpPr>
          <p:cNvPr id="4" name="Google Shape;423;p2">
            <a:extLst>
              <a:ext uri="{FF2B5EF4-FFF2-40B4-BE49-F238E27FC236}">
                <a16:creationId xmlns:a16="http://schemas.microsoft.com/office/drawing/2014/main" id="{6C5FAEC3-2857-CE05-0714-A9E43207DC1B}"/>
              </a:ext>
            </a:extLst>
          </p:cNvPr>
          <p:cNvGrpSpPr/>
          <p:nvPr/>
        </p:nvGrpSpPr>
        <p:grpSpPr>
          <a:xfrm>
            <a:off x="1637751" y="3070427"/>
            <a:ext cx="14327179" cy="3453941"/>
            <a:chOff x="2896" y="388726"/>
            <a:chExt cx="11549381" cy="2073073"/>
          </a:xfrm>
        </p:grpSpPr>
        <p:sp>
          <p:nvSpPr>
            <p:cNvPr id="5" name="Google Shape;424;p2">
              <a:extLst>
                <a:ext uri="{FF2B5EF4-FFF2-40B4-BE49-F238E27FC236}">
                  <a16:creationId xmlns:a16="http://schemas.microsoft.com/office/drawing/2014/main" id="{1AC31AFB-327F-1A10-D161-D0B45D0CC5BE}"/>
                </a:ext>
              </a:extLst>
            </p:cNvPr>
            <p:cNvSpPr/>
            <p:nvPr/>
          </p:nvSpPr>
          <p:spPr>
            <a:xfrm>
              <a:off x="6532" y="1137808"/>
              <a:ext cx="1246987" cy="636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5;p2">
              <a:extLst>
                <a:ext uri="{FF2B5EF4-FFF2-40B4-BE49-F238E27FC236}">
                  <a16:creationId xmlns:a16="http://schemas.microsoft.com/office/drawing/2014/main" id="{B7166036-88B1-4B9E-7DB8-99B7DF4B2150}"/>
                </a:ext>
              </a:extLst>
            </p:cNvPr>
            <p:cNvSpPr txBox="1"/>
            <p:nvPr/>
          </p:nvSpPr>
          <p:spPr>
            <a:xfrm>
              <a:off x="2896" y="1202988"/>
              <a:ext cx="1217695" cy="4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26;p2">
              <a:extLst>
                <a:ext uri="{FF2B5EF4-FFF2-40B4-BE49-F238E27FC236}">
                  <a16:creationId xmlns:a16="http://schemas.microsoft.com/office/drawing/2014/main" id="{335A7167-251C-E9D5-7BEB-BD3C09A633C4}"/>
                </a:ext>
              </a:extLst>
            </p:cNvPr>
            <p:cNvSpPr/>
            <p:nvPr/>
          </p:nvSpPr>
          <p:spPr>
            <a:xfrm>
              <a:off x="652534" y="1023863"/>
              <a:ext cx="1437936" cy="1437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44" y="84609"/>
                  </a:moveTo>
                  <a:lnTo>
                    <a:pt x="14531" y="82133"/>
                  </a:lnTo>
                  <a:cubicBezTo>
                    <a:pt x="21766" y="96997"/>
                    <a:pt x="35810" y="107386"/>
                    <a:pt x="52140" y="109955"/>
                  </a:cubicBezTo>
                  <a:cubicBezTo>
                    <a:pt x="68470" y="112525"/>
                    <a:pt x="85026" y="106950"/>
                    <a:pt x="96476" y="95026"/>
                  </a:cubicBezTo>
                  <a:lnTo>
                    <a:pt x="93359" y="92984"/>
                  </a:lnTo>
                  <a:lnTo>
                    <a:pt x="104668" y="89261"/>
                  </a:lnTo>
                  <a:lnTo>
                    <a:pt x="104403" y="100219"/>
                  </a:lnTo>
                  <a:lnTo>
                    <a:pt x="101283" y="98175"/>
                  </a:lnTo>
                  <a:lnTo>
                    <a:pt x="101283" y="98175"/>
                  </a:lnTo>
                  <a:cubicBezTo>
                    <a:pt x="88676" y="111807"/>
                    <a:pt x="70152" y="118338"/>
                    <a:pt x="51784" y="115624"/>
                  </a:cubicBezTo>
                  <a:cubicBezTo>
                    <a:pt x="33415" y="112911"/>
                    <a:pt x="17570" y="101304"/>
                    <a:pt x="9444" y="84609"/>
                  </a:cubicBezTo>
                  <a:close/>
                </a:path>
              </a:pathLst>
            </a:custGeom>
            <a:solidFill>
              <a:srgbClr val="95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27;p2">
              <a:extLst>
                <a:ext uri="{FF2B5EF4-FFF2-40B4-BE49-F238E27FC236}">
                  <a16:creationId xmlns:a16="http://schemas.microsoft.com/office/drawing/2014/main" id="{FE4A26B1-97FB-785A-0907-62BF22CABE9F}"/>
                </a:ext>
              </a:extLst>
            </p:cNvPr>
            <p:cNvSpPr/>
            <p:nvPr/>
          </p:nvSpPr>
          <p:spPr>
            <a:xfrm>
              <a:off x="361587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28;p2">
              <a:extLst>
                <a:ext uri="{FF2B5EF4-FFF2-40B4-BE49-F238E27FC236}">
                  <a16:creationId xmlns:a16="http://schemas.microsoft.com/office/drawing/2014/main" id="{E2C395AB-6723-9FAD-5DB4-95B81C437CCB}"/>
                </a:ext>
              </a:extLst>
            </p:cNvPr>
            <p:cNvSpPr txBox="1"/>
            <p:nvPr/>
          </p:nvSpPr>
          <p:spPr>
            <a:xfrm>
              <a:off x="371592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1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29;p2">
              <a:extLst>
                <a:ext uri="{FF2B5EF4-FFF2-40B4-BE49-F238E27FC236}">
                  <a16:creationId xmlns:a16="http://schemas.microsoft.com/office/drawing/2014/main" id="{56A4D5D7-D140-7FBD-D7E3-3C630A2345F2}"/>
                </a:ext>
              </a:extLst>
            </p:cNvPr>
            <p:cNvSpPr/>
            <p:nvPr/>
          </p:nvSpPr>
          <p:spPr>
            <a:xfrm>
              <a:off x="1576353" y="1067795"/>
              <a:ext cx="1089013" cy="91716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30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0;p2">
              <a:extLst>
                <a:ext uri="{FF2B5EF4-FFF2-40B4-BE49-F238E27FC236}">
                  <a16:creationId xmlns:a16="http://schemas.microsoft.com/office/drawing/2014/main" id="{2BE564F7-5AF5-C116-AB11-130D1A578396}"/>
                </a:ext>
              </a:extLst>
            </p:cNvPr>
            <p:cNvSpPr txBox="1"/>
            <p:nvPr/>
          </p:nvSpPr>
          <p:spPr>
            <a:xfrm>
              <a:off x="1597459" y="1285436"/>
              <a:ext cx="1046801" cy="67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dirty="0"/>
            </a:p>
          </p:txBody>
        </p:sp>
        <p:sp>
          <p:nvSpPr>
            <p:cNvPr id="12" name="Google Shape;431;p2">
              <a:extLst>
                <a:ext uri="{FF2B5EF4-FFF2-40B4-BE49-F238E27FC236}">
                  <a16:creationId xmlns:a16="http://schemas.microsoft.com/office/drawing/2014/main" id="{0D767FF0-72BE-B22A-16AE-15DFBBC011BC}"/>
                </a:ext>
              </a:extLst>
            </p:cNvPr>
            <p:cNvSpPr/>
            <p:nvPr/>
          </p:nvSpPr>
          <p:spPr>
            <a:xfrm>
              <a:off x="2142166" y="388726"/>
              <a:ext cx="1602032" cy="1602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" y="36386"/>
                  </a:moveTo>
                  <a:lnTo>
                    <a:pt x="8545" y="36386"/>
                  </a:lnTo>
                  <a:cubicBezTo>
                    <a:pt x="16418" y="19231"/>
                    <a:pt x="32323" y="7127"/>
                    <a:pt x="50956" y="4112"/>
                  </a:cubicBezTo>
                  <a:cubicBezTo>
                    <a:pt x="69589" y="1097"/>
                    <a:pt x="88499" y="7566"/>
                    <a:pt x="101381" y="21363"/>
                  </a:cubicBezTo>
                  <a:lnTo>
                    <a:pt x="104145" y="19460"/>
                  </a:lnTo>
                  <a:lnTo>
                    <a:pt x="104548" y="29347"/>
                  </a:lnTo>
                  <a:lnTo>
                    <a:pt x="94384" y="26177"/>
                  </a:lnTo>
                  <a:lnTo>
                    <a:pt x="97146" y="24277"/>
                  </a:lnTo>
                  <a:lnTo>
                    <a:pt x="97146" y="24277"/>
                  </a:lnTo>
                  <a:cubicBezTo>
                    <a:pt x="85329" y="11989"/>
                    <a:pt x="68201" y="6340"/>
                    <a:pt x="51392" y="9188"/>
                  </a:cubicBezTo>
                  <a:cubicBezTo>
                    <a:pt x="34584" y="12035"/>
                    <a:pt x="20271" y="23010"/>
                    <a:pt x="13161" y="38504"/>
                  </a:cubicBezTo>
                  <a:close/>
                </a:path>
              </a:pathLst>
            </a:custGeom>
            <a:solidFill>
              <a:srgbClr val="7D3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2;p2">
              <a:extLst>
                <a:ext uri="{FF2B5EF4-FFF2-40B4-BE49-F238E27FC236}">
                  <a16:creationId xmlns:a16="http://schemas.microsoft.com/office/drawing/2014/main" id="{96CF86D5-9CDB-4198-4A7A-99C24AB67CDD}"/>
                </a:ext>
              </a:extLst>
            </p:cNvPr>
            <p:cNvSpPr/>
            <p:nvPr/>
          </p:nvSpPr>
          <p:spPr>
            <a:xfrm>
              <a:off x="1852421" y="88626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8930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3;p2">
              <a:extLst>
                <a:ext uri="{FF2B5EF4-FFF2-40B4-BE49-F238E27FC236}">
                  <a16:creationId xmlns:a16="http://schemas.microsoft.com/office/drawing/2014/main" id="{9B93219B-15A8-E40F-9C23-405DA891F79A}"/>
                </a:ext>
              </a:extLst>
            </p:cNvPr>
            <p:cNvSpPr txBox="1"/>
            <p:nvPr/>
          </p:nvSpPr>
          <p:spPr>
            <a:xfrm>
              <a:off x="1862426" y="89627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2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34;p2">
              <a:extLst>
                <a:ext uri="{FF2B5EF4-FFF2-40B4-BE49-F238E27FC236}">
                  <a16:creationId xmlns:a16="http://schemas.microsoft.com/office/drawing/2014/main" id="{A4714AA0-B7D5-5C09-9119-347945998E05}"/>
                </a:ext>
              </a:extLst>
            </p:cNvPr>
            <p:cNvSpPr/>
            <p:nvPr/>
          </p:nvSpPr>
          <p:spPr>
            <a:xfrm>
              <a:off x="3034259" y="956955"/>
              <a:ext cx="1220624" cy="7791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236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6;p2">
              <a:extLst>
                <a:ext uri="{FF2B5EF4-FFF2-40B4-BE49-F238E27FC236}">
                  <a16:creationId xmlns:a16="http://schemas.microsoft.com/office/drawing/2014/main" id="{0818ED4E-D2F1-D654-3A16-E800754176CE}"/>
                </a:ext>
              </a:extLst>
            </p:cNvPr>
            <p:cNvSpPr/>
            <p:nvPr/>
          </p:nvSpPr>
          <p:spPr>
            <a:xfrm>
              <a:off x="3646748" y="973389"/>
              <a:ext cx="1456985" cy="14569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3" y="87791"/>
                  </a:moveTo>
                  <a:lnTo>
                    <a:pt x="15919" y="85033"/>
                  </a:lnTo>
                  <a:lnTo>
                    <a:pt x="15919" y="85033"/>
                  </a:lnTo>
                  <a:cubicBezTo>
                    <a:pt x="24115" y="99466"/>
                    <a:pt x="38857" y="108972"/>
                    <a:pt x="55385" y="110483"/>
                  </a:cubicBezTo>
                  <a:cubicBezTo>
                    <a:pt x="71913" y="111994"/>
                    <a:pt x="88135" y="105318"/>
                    <a:pt x="98812" y="92611"/>
                  </a:cubicBezTo>
                  <a:lnTo>
                    <a:pt x="95613" y="90795"/>
                  </a:lnTo>
                  <a:lnTo>
                    <a:pt x="106509" y="86412"/>
                  </a:lnTo>
                  <a:lnTo>
                    <a:pt x="106943" y="97229"/>
                  </a:lnTo>
                  <a:lnTo>
                    <a:pt x="103740" y="95410"/>
                  </a:lnTo>
                  <a:lnTo>
                    <a:pt x="103740" y="95410"/>
                  </a:lnTo>
                  <a:cubicBezTo>
                    <a:pt x="92033" y="109872"/>
                    <a:pt x="73933" y="117612"/>
                    <a:pt x="55389" y="116088"/>
                  </a:cubicBezTo>
                  <a:cubicBezTo>
                    <a:pt x="36844" y="114563"/>
                    <a:pt x="20252" y="103971"/>
                    <a:pt x="11063" y="87791"/>
                  </a:cubicBezTo>
                  <a:close/>
                </a:path>
              </a:pathLst>
            </a:custGeom>
            <a:solidFill>
              <a:srgbClr val="394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">
              <a:extLst>
                <a:ext uri="{FF2B5EF4-FFF2-40B4-BE49-F238E27FC236}">
                  <a16:creationId xmlns:a16="http://schemas.microsoft.com/office/drawing/2014/main" id="{A71A450E-3419-EF84-D585-7003B9540262}"/>
                </a:ext>
              </a:extLst>
            </p:cNvPr>
            <p:cNvSpPr/>
            <p:nvPr/>
          </p:nvSpPr>
          <p:spPr>
            <a:xfrm>
              <a:off x="3376132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236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8;p2">
              <a:extLst>
                <a:ext uri="{FF2B5EF4-FFF2-40B4-BE49-F238E27FC236}">
                  <a16:creationId xmlns:a16="http://schemas.microsoft.com/office/drawing/2014/main" id="{84A626F3-FC4D-C387-BC16-42231A49520F}"/>
                </a:ext>
              </a:extLst>
            </p:cNvPr>
            <p:cNvSpPr txBox="1"/>
            <p:nvPr/>
          </p:nvSpPr>
          <p:spPr>
            <a:xfrm>
              <a:off x="3386137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3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9;p2">
              <a:extLst>
                <a:ext uri="{FF2B5EF4-FFF2-40B4-BE49-F238E27FC236}">
                  <a16:creationId xmlns:a16="http://schemas.microsoft.com/office/drawing/2014/main" id="{6ABE0C70-8881-F6FD-7EFE-240C69A775D3}"/>
                </a:ext>
              </a:extLst>
            </p:cNvPr>
            <p:cNvSpPr/>
            <p:nvPr/>
          </p:nvSpPr>
          <p:spPr>
            <a:xfrm>
              <a:off x="4577717" y="1057496"/>
              <a:ext cx="115302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C83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;p2">
              <a:extLst>
                <a:ext uri="{FF2B5EF4-FFF2-40B4-BE49-F238E27FC236}">
                  <a16:creationId xmlns:a16="http://schemas.microsoft.com/office/drawing/2014/main" id="{6CEB05D2-B94D-650E-6AB4-B4C9F053222F}"/>
                </a:ext>
              </a:extLst>
            </p:cNvPr>
            <p:cNvSpPr/>
            <p:nvPr/>
          </p:nvSpPr>
          <p:spPr>
            <a:xfrm>
              <a:off x="5172005" y="395645"/>
              <a:ext cx="1604843" cy="16048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4" y="35815"/>
                  </a:moveTo>
                  <a:cubicBezTo>
                    <a:pt x="16868" y="18744"/>
                    <a:pt x="32911" y="6816"/>
                    <a:pt x="51581" y="4009"/>
                  </a:cubicBezTo>
                  <a:cubicBezTo>
                    <a:pt x="70252" y="1201"/>
                    <a:pt x="89093" y="7885"/>
                    <a:pt x="101821" y="21830"/>
                  </a:cubicBezTo>
                  <a:lnTo>
                    <a:pt x="104601" y="19962"/>
                  </a:lnTo>
                  <a:lnTo>
                    <a:pt x="104893" y="29835"/>
                  </a:lnTo>
                  <a:lnTo>
                    <a:pt x="94784" y="26558"/>
                  </a:lnTo>
                  <a:lnTo>
                    <a:pt x="97562" y="24691"/>
                  </a:lnTo>
                  <a:lnTo>
                    <a:pt x="97562" y="24691"/>
                  </a:lnTo>
                  <a:cubicBezTo>
                    <a:pt x="85880" y="12264"/>
                    <a:pt x="68808" y="6419"/>
                    <a:pt x="51961" y="9079"/>
                  </a:cubicBezTo>
                  <a:cubicBezTo>
                    <a:pt x="35114" y="11738"/>
                    <a:pt x="20672" y="22559"/>
                    <a:pt x="13387" y="37980"/>
                  </a:cubicBezTo>
                  <a:close/>
                </a:path>
              </a:pathLst>
            </a:custGeom>
            <a:solidFill>
              <a:srgbClr val="40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2;p2">
              <a:extLst>
                <a:ext uri="{FF2B5EF4-FFF2-40B4-BE49-F238E27FC236}">
                  <a16:creationId xmlns:a16="http://schemas.microsoft.com/office/drawing/2014/main" id="{A28E48E0-CF75-54AA-BEA6-BC0DB68B1738}"/>
                </a:ext>
              </a:extLst>
            </p:cNvPr>
            <p:cNvSpPr/>
            <p:nvPr/>
          </p:nvSpPr>
          <p:spPr>
            <a:xfrm>
              <a:off x="4885791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3C83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3;p2">
              <a:extLst>
                <a:ext uri="{FF2B5EF4-FFF2-40B4-BE49-F238E27FC236}">
                  <a16:creationId xmlns:a16="http://schemas.microsoft.com/office/drawing/2014/main" id="{66A89E35-E9B0-566F-613D-0B452919E4D7}"/>
                </a:ext>
              </a:extLst>
            </p:cNvPr>
            <p:cNvSpPr txBox="1"/>
            <p:nvPr/>
          </p:nvSpPr>
          <p:spPr>
            <a:xfrm>
              <a:off x="4895796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4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4;p2">
              <a:extLst>
                <a:ext uri="{FF2B5EF4-FFF2-40B4-BE49-F238E27FC236}">
                  <a16:creationId xmlns:a16="http://schemas.microsoft.com/office/drawing/2014/main" id="{D309C2A2-CADA-A5D8-ED22-51803A02527D}"/>
                </a:ext>
              </a:extLst>
            </p:cNvPr>
            <p:cNvSpPr/>
            <p:nvPr/>
          </p:nvSpPr>
          <p:spPr>
            <a:xfrm>
              <a:off x="6067629" y="962303"/>
              <a:ext cx="122775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B9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6;p2">
              <a:extLst>
                <a:ext uri="{FF2B5EF4-FFF2-40B4-BE49-F238E27FC236}">
                  <a16:creationId xmlns:a16="http://schemas.microsoft.com/office/drawing/2014/main" id="{1BA0FA9C-BA10-F4B1-4E63-5B03742A25D0}"/>
                </a:ext>
              </a:extLst>
            </p:cNvPr>
            <p:cNvSpPr/>
            <p:nvPr/>
          </p:nvSpPr>
          <p:spPr>
            <a:xfrm>
              <a:off x="6685382" y="992829"/>
              <a:ext cx="1430957" cy="14309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" y="87758"/>
                  </a:moveTo>
                  <a:lnTo>
                    <a:pt x="16065" y="84950"/>
                  </a:lnTo>
                  <a:lnTo>
                    <a:pt x="16065" y="84950"/>
                  </a:lnTo>
                  <a:cubicBezTo>
                    <a:pt x="24217" y="99304"/>
                    <a:pt x="38866" y="108771"/>
                    <a:pt x="55302" y="110306"/>
                  </a:cubicBezTo>
                  <a:cubicBezTo>
                    <a:pt x="71737" y="111841"/>
                    <a:pt x="87886" y="105250"/>
                    <a:pt x="98555" y="92654"/>
                  </a:cubicBezTo>
                  <a:lnTo>
                    <a:pt x="95301" y="90806"/>
                  </a:lnTo>
                  <a:lnTo>
                    <a:pt x="106407" y="86354"/>
                  </a:lnTo>
                  <a:lnTo>
                    <a:pt x="106835" y="97356"/>
                  </a:lnTo>
                  <a:lnTo>
                    <a:pt x="103577" y="95506"/>
                  </a:lnTo>
                  <a:lnTo>
                    <a:pt x="103577" y="95506"/>
                  </a:lnTo>
                  <a:cubicBezTo>
                    <a:pt x="91857" y="109890"/>
                    <a:pt x="73795" y="117564"/>
                    <a:pt x="55306" y="116014"/>
                  </a:cubicBezTo>
                  <a:cubicBezTo>
                    <a:pt x="36817" y="114465"/>
                    <a:pt x="20284" y="103891"/>
                    <a:pt x="11121" y="87758"/>
                  </a:cubicBezTo>
                  <a:close/>
                </a:path>
              </a:pathLst>
            </a:custGeom>
            <a:solidFill>
              <a:srgbClr val="4CB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;p2">
              <a:extLst>
                <a:ext uri="{FF2B5EF4-FFF2-40B4-BE49-F238E27FC236}">
                  <a16:creationId xmlns:a16="http://schemas.microsoft.com/office/drawing/2014/main" id="{EA6BDE64-9A50-3396-2E0F-43F8FE536B69}"/>
                </a:ext>
              </a:extLst>
            </p:cNvPr>
            <p:cNvSpPr/>
            <p:nvPr/>
          </p:nvSpPr>
          <p:spPr>
            <a:xfrm>
              <a:off x="6413069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3B9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8;p2">
              <a:extLst>
                <a:ext uri="{FF2B5EF4-FFF2-40B4-BE49-F238E27FC236}">
                  <a16:creationId xmlns:a16="http://schemas.microsoft.com/office/drawing/2014/main" id="{2EF25EE6-4A83-A50C-C15A-0E3ACB1AF709}"/>
                </a:ext>
              </a:extLst>
            </p:cNvPr>
            <p:cNvSpPr txBox="1"/>
            <p:nvPr/>
          </p:nvSpPr>
          <p:spPr>
            <a:xfrm>
              <a:off x="6423074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5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49;p2">
              <a:extLst>
                <a:ext uri="{FF2B5EF4-FFF2-40B4-BE49-F238E27FC236}">
                  <a16:creationId xmlns:a16="http://schemas.microsoft.com/office/drawing/2014/main" id="{5E731A48-C3E2-6CC7-6548-E4A8DA078E70}"/>
                </a:ext>
              </a:extLst>
            </p:cNvPr>
            <p:cNvSpPr/>
            <p:nvPr/>
          </p:nvSpPr>
          <p:spPr>
            <a:xfrm>
              <a:off x="7618219" y="1057496"/>
              <a:ext cx="110062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5BB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1;p2">
              <a:extLst>
                <a:ext uri="{FF2B5EF4-FFF2-40B4-BE49-F238E27FC236}">
                  <a16:creationId xmlns:a16="http://schemas.microsoft.com/office/drawing/2014/main" id="{ADDDEE5D-F9BC-FF54-BF7D-45F37F2EDD7B}"/>
                </a:ext>
              </a:extLst>
            </p:cNvPr>
            <p:cNvSpPr/>
            <p:nvPr/>
          </p:nvSpPr>
          <p:spPr>
            <a:xfrm>
              <a:off x="8171139" y="483337"/>
              <a:ext cx="1450436" cy="1450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8" y="32217"/>
                  </a:moveTo>
                  <a:lnTo>
                    <a:pt x="11078" y="32217"/>
                  </a:lnTo>
                  <a:cubicBezTo>
                    <a:pt x="20260" y="16049"/>
                    <a:pt x="36837" y="5461"/>
                    <a:pt x="55368" y="3930"/>
                  </a:cubicBezTo>
                  <a:cubicBezTo>
                    <a:pt x="73899" y="2399"/>
                    <a:pt x="91989" y="10123"/>
                    <a:pt x="103700" y="24566"/>
                  </a:cubicBezTo>
                  <a:lnTo>
                    <a:pt x="106916" y="22739"/>
                  </a:lnTo>
                  <a:lnTo>
                    <a:pt x="106484" y="33602"/>
                  </a:lnTo>
                  <a:lnTo>
                    <a:pt x="95536" y="29202"/>
                  </a:lnTo>
                  <a:lnTo>
                    <a:pt x="98748" y="27378"/>
                  </a:lnTo>
                  <a:lnTo>
                    <a:pt x="98748" y="27378"/>
                  </a:lnTo>
                  <a:cubicBezTo>
                    <a:pt x="88073" y="14698"/>
                    <a:pt x="71870" y="8044"/>
                    <a:pt x="55364" y="9561"/>
                  </a:cubicBezTo>
                  <a:cubicBezTo>
                    <a:pt x="38859" y="11078"/>
                    <a:pt x="24140" y="20574"/>
                    <a:pt x="15955" y="34987"/>
                  </a:cubicBezTo>
                  <a:close/>
                </a:path>
              </a:pathLst>
            </a:custGeom>
            <a:solidFill>
              <a:srgbClr val="99B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2;p2">
              <a:extLst>
                <a:ext uri="{FF2B5EF4-FFF2-40B4-BE49-F238E27FC236}">
                  <a16:creationId xmlns:a16="http://schemas.microsoft.com/office/drawing/2014/main" id="{CAB44AFA-4102-FD00-D04B-99E26A9A5652}"/>
                </a:ext>
              </a:extLst>
            </p:cNvPr>
            <p:cNvSpPr/>
            <p:nvPr/>
          </p:nvSpPr>
          <p:spPr>
            <a:xfrm>
              <a:off x="7900095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55BB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;p2">
              <a:extLst>
                <a:ext uri="{FF2B5EF4-FFF2-40B4-BE49-F238E27FC236}">
                  <a16:creationId xmlns:a16="http://schemas.microsoft.com/office/drawing/2014/main" id="{47106CC1-B5E7-006D-F76F-F0F741191D8C}"/>
                </a:ext>
              </a:extLst>
            </p:cNvPr>
            <p:cNvSpPr txBox="1"/>
            <p:nvPr/>
          </p:nvSpPr>
          <p:spPr>
            <a:xfrm>
              <a:off x="7910100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6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54;p2">
              <a:extLst>
                <a:ext uri="{FF2B5EF4-FFF2-40B4-BE49-F238E27FC236}">
                  <a16:creationId xmlns:a16="http://schemas.microsoft.com/office/drawing/2014/main" id="{946CFAC1-45E2-B101-7275-D8DE44F7FB1B}"/>
                </a:ext>
              </a:extLst>
            </p:cNvPr>
            <p:cNvSpPr/>
            <p:nvPr/>
          </p:nvSpPr>
          <p:spPr>
            <a:xfrm>
              <a:off x="9081933" y="1057496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BD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6;p2">
              <a:extLst>
                <a:ext uri="{FF2B5EF4-FFF2-40B4-BE49-F238E27FC236}">
                  <a16:creationId xmlns:a16="http://schemas.microsoft.com/office/drawing/2014/main" id="{2575CAF3-684D-92DE-636D-62FDDC4C8F59}"/>
                </a:ext>
              </a:extLst>
            </p:cNvPr>
            <p:cNvSpPr/>
            <p:nvPr/>
          </p:nvSpPr>
          <p:spPr>
            <a:xfrm>
              <a:off x="9559236" y="1003109"/>
              <a:ext cx="1389041" cy="1389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350" y="89600"/>
                  </a:moveTo>
                  <a:lnTo>
                    <a:pt x="17325" y="86510"/>
                  </a:lnTo>
                  <a:lnTo>
                    <a:pt x="17325" y="86510"/>
                  </a:lnTo>
                  <a:cubicBezTo>
                    <a:pt x="25955" y="100402"/>
                    <a:pt x="40806" y="109224"/>
                    <a:pt x="57134" y="110157"/>
                  </a:cubicBezTo>
                  <a:cubicBezTo>
                    <a:pt x="73462" y="111090"/>
                    <a:pt x="89221" y="104017"/>
                    <a:pt x="99377" y="91198"/>
                  </a:cubicBezTo>
                  <a:lnTo>
                    <a:pt x="95956" y="89429"/>
                  </a:lnTo>
                  <a:lnTo>
                    <a:pt x="107230" y="84414"/>
                  </a:lnTo>
                  <a:lnTo>
                    <a:pt x="108095" y="95705"/>
                  </a:lnTo>
                  <a:lnTo>
                    <a:pt x="104668" y="93933"/>
                  </a:lnTo>
                  <a:cubicBezTo>
                    <a:pt x="93500" y="108635"/>
                    <a:pt x="75813" y="116900"/>
                    <a:pt x="57370" y="116034"/>
                  </a:cubicBezTo>
                  <a:cubicBezTo>
                    <a:pt x="38928" y="115169"/>
                    <a:pt x="22092" y="105283"/>
                    <a:pt x="12350" y="89600"/>
                  </a:cubicBezTo>
                  <a:close/>
                </a:path>
              </a:pathLst>
            </a:custGeom>
            <a:solidFill>
              <a:srgbClr val="BE9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7;p2">
              <a:extLst>
                <a:ext uri="{FF2B5EF4-FFF2-40B4-BE49-F238E27FC236}">
                  <a16:creationId xmlns:a16="http://schemas.microsoft.com/office/drawing/2014/main" id="{AE8EA439-4D59-2746-62BE-3AA82C50B9B2}"/>
                </a:ext>
              </a:extLst>
            </p:cNvPr>
            <p:cNvSpPr/>
            <p:nvPr/>
          </p:nvSpPr>
          <p:spPr>
            <a:xfrm>
              <a:off x="9296684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A6BD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8;p2">
              <a:extLst>
                <a:ext uri="{FF2B5EF4-FFF2-40B4-BE49-F238E27FC236}">
                  <a16:creationId xmlns:a16="http://schemas.microsoft.com/office/drawing/2014/main" id="{FB853A88-95AF-E215-1644-B6A6D8ADC410}"/>
                </a:ext>
              </a:extLst>
            </p:cNvPr>
            <p:cNvSpPr txBox="1"/>
            <p:nvPr/>
          </p:nvSpPr>
          <p:spPr>
            <a:xfrm>
              <a:off x="9306689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7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59;p2">
              <a:extLst>
                <a:ext uri="{FF2B5EF4-FFF2-40B4-BE49-F238E27FC236}">
                  <a16:creationId xmlns:a16="http://schemas.microsoft.com/office/drawing/2014/main" id="{06D04215-FB89-835D-29FA-2533AFF5F94F}"/>
                </a:ext>
              </a:extLst>
            </p:cNvPr>
            <p:cNvSpPr/>
            <p:nvPr/>
          </p:nvSpPr>
          <p:spPr>
            <a:xfrm>
              <a:off x="10531673" y="1014965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1;p2">
              <a:extLst>
                <a:ext uri="{FF2B5EF4-FFF2-40B4-BE49-F238E27FC236}">
                  <a16:creationId xmlns:a16="http://schemas.microsoft.com/office/drawing/2014/main" id="{748ABC13-E82A-721D-4D0D-E1DEDA32F34E}"/>
                </a:ext>
              </a:extLst>
            </p:cNvPr>
            <p:cNvSpPr/>
            <p:nvPr/>
          </p:nvSpPr>
          <p:spPr>
            <a:xfrm>
              <a:off x="10693273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2;p2">
              <a:extLst>
                <a:ext uri="{FF2B5EF4-FFF2-40B4-BE49-F238E27FC236}">
                  <a16:creationId xmlns:a16="http://schemas.microsoft.com/office/drawing/2014/main" id="{EEAD720E-CF9A-FC90-A069-330CA931E110}"/>
                </a:ext>
              </a:extLst>
            </p:cNvPr>
            <p:cNvSpPr txBox="1"/>
            <p:nvPr/>
          </p:nvSpPr>
          <p:spPr>
            <a:xfrm>
              <a:off x="10703278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8</a:t>
              </a:r>
              <a:endParaRPr/>
            </a:p>
          </p:txBody>
        </p:sp>
      </p:grpSp>
      <p:sp>
        <p:nvSpPr>
          <p:cNvPr id="40" name="Google Shape;484;p2">
            <a:extLst>
              <a:ext uri="{FF2B5EF4-FFF2-40B4-BE49-F238E27FC236}">
                <a16:creationId xmlns:a16="http://schemas.microsoft.com/office/drawing/2014/main" id="{2D9A908C-9B54-6807-2C04-91E5677A370F}"/>
              </a:ext>
            </a:extLst>
          </p:cNvPr>
          <p:cNvSpPr txBox="1"/>
          <p:nvPr/>
        </p:nvSpPr>
        <p:spPr>
          <a:xfrm>
            <a:off x="5062764" y="4715424"/>
            <a:ext cx="2359340" cy="32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Kemahiran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Praktikal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3CD1C3-E6D9-CF47-148C-089C61C92F10}"/>
              </a:ext>
            </a:extLst>
          </p:cNvPr>
          <p:cNvGrpSpPr/>
          <p:nvPr/>
        </p:nvGrpSpPr>
        <p:grpSpPr>
          <a:xfrm>
            <a:off x="4018644" y="4017152"/>
            <a:ext cx="9839758" cy="3723355"/>
            <a:chOff x="2328531" y="1937579"/>
            <a:chExt cx="7793663" cy="3723355"/>
          </a:xfrm>
        </p:grpSpPr>
        <p:sp>
          <p:nvSpPr>
            <p:cNvPr id="71" name="Google Shape;472;p2">
              <a:extLst>
                <a:ext uri="{FF2B5EF4-FFF2-40B4-BE49-F238E27FC236}">
                  <a16:creationId xmlns:a16="http://schemas.microsoft.com/office/drawing/2014/main" id="{C243CFE9-B09B-2AF4-C1B3-2EE90696183C}"/>
                </a:ext>
              </a:extLst>
            </p:cNvPr>
            <p:cNvSpPr/>
            <p:nvPr/>
          </p:nvSpPr>
          <p:spPr>
            <a:xfrm>
              <a:off x="8467155" y="1937580"/>
              <a:ext cx="609994" cy="5366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499" y="90661"/>
                  </a:moveTo>
                  <a:lnTo>
                    <a:pt x="16867" y="87842"/>
                  </a:lnTo>
                  <a:lnTo>
                    <a:pt x="16867" y="87842"/>
                  </a:lnTo>
                  <a:cubicBezTo>
                    <a:pt x="25463" y="100579"/>
                    <a:pt x="39483" y="108836"/>
                    <a:pt x="55015" y="110308"/>
                  </a:cubicBezTo>
                  <a:cubicBezTo>
                    <a:pt x="70547" y="111780"/>
                    <a:pt x="85928" y="106310"/>
                    <a:pt x="96864" y="95424"/>
                  </a:cubicBezTo>
                  <a:lnTo>
                    <a:pt x="94086" y="93630"/>
                  </a:lnTo>
                  <a:lnTo>
                    <a:pt x="105318" y="89252"/>
                  </a:lnTo>
                  <a:lnTo>
                    <a:pt x="104213" y="100167"/>
                  </a:lnTo>
                  <a:lnTo>
                    <a:pt x="101423" y="98366"/>
                  </a:lnTo>
                  <a:cubicBezTo>
                    <a:pt x="89528" y="111004"/>
                    <a:pt x="72432" y="117509"/>
                    <a:pt x="55069" y="116004"/>
                  </a:cubicBezTo>
                  <a:cubicBezTo>
                    <a:pt x="37705" y="114500"/>
                    <a:pt x="22005" y="105153"/>
                    <a:pt x="12499" y="90661"/>
                  </a:cubicBezTo>
                  <a:close/>
                </a:path>
              </a:pathLst>
            </a:custGeom>
            <a:solidFill>
              <a:srgbClr val="C0AA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73;p2">
              <a:extLst>
                <a:ext uri="{FF2B5EF4-FFF2-40B4-BE49-F238E27FC236}">
                  <a16:creationId xmlns:a16="http://schemas.microsoft.com/office/drawing/2014/main" id="{B8F3080B-18AB-2473-C04F-CB445F527E2A}"/>
                </a:ext>
              </a:extLst>
            </p:cNvPr>
            <p:cNvSpPr/>
            <p:nvPr/>
          </p:nvSpPr>
          <p:spPr>
            <a:xfrm>
              <a:off x="9219210" y="1937579"/>
              <a:ext cx="609994" cy="5366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499" y="90661"/>
                  </a:moveTo>
                  <a:lnTo>
                    <a:pt x="16867" y="87842"/>
                  </a:lnTo>
                  <a:lnTo>
                    <a:pt x="16867" y="87842"/>
                  </a:lnTo>
                  <a:cubicBezTo>
                    <a:pt x="25463" y="100579"/>
                    <a:pt x="39483" y="108836"/>
                    <a:pt x="55015" y="110308"/>
                  </a:cubicBezTo>
                  <a:cubicBezTo>
                    <a:pt x="70547" y="111780"/>
                    <a:pt x="85928" y="106310"/>
                    <a:pt x="96864" y="95424"/>
                  </a:cubicBezTo>
                  <a:lnTo>
                    <a:pt x="94086" y="93630"/>
                  </a:lnTo>
                  <a:lnTo>
                    <a:pt x="105318" y="89252"/>
                  </a:lnTo>
                  <a:lnTo>
                    <a:pt x="104213" y="100167"/>
                  </a:lnTo>
                  <a:lnTo>
                    <a:pt x="101423" y="98366"/>
                  </a:lnTo>
                  <a:cubicBezTo>
                    <a:pt x="89528" y="111004"/>
                    <a:pt x="72432" y="117509"/>
                    <a:pt x="55069" y="116004"/>
                  </a:cubicBezTo>
                  <a:cubicBezTo>
                    <a:pt x="37705" y="114500"/>
                    <a:pt x="22005" y="105153"/>
                    <a:pt x="12499" y="90661"/>
                  </a:cubicBezTo>
                  <a:close/>
                </a:path>
              </a:pathLst>
            </a:custGeom>
            <a:solidFill>
              <a:srgbClr val="C0AA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474;p2">
              <a:extLst>
                <a:ext uri="{FF2B5EF4-FFF2-40B4-BE49-F238E27FC236}">
                  <a16:creationId xmlns:a16="http://schemas.microsoft.com/office/drawing/2014/main" id="{D99F66D6-A343-F740-60E6-CF3FD25770E4}"/>
                </a:ext>
              </a:extLst>
            </p:cNvPr>
            <p:cNvGrpSpPr/>
            <p:nvPr/>
          </p:nvGrpSpPr>
          <p:grpSpPr>
            <a:xfrm>
              <a:off x="2365047" y="4699330"/>
              <a:ext cx="7685115" cy="938387"/>
              <a:chOff x="37027" y="714317"/>
              <a:chExt cx="7133885" cy="938387"/>
            </a:xfrm>
          </p:grpSpPr>
          <p:sp>
            <p:nvSpPr>
              <p:cNvPr id="78" name="Google Shape;476;p2">
                <a:extLst>
                  <a:ext uri="{FF2B5EF4-FFF2-40B4-BE49-F238E27FC236}">
                    <a16:creationId xmlns:a16="http://schemas.microsoft.com/office/drawing/2014/main" id="{208FD375-AD76-E943-B756-33440F2481B5}"/>
                  </a:ext>
                </a:extLst>
              </p:cNvPr>
              <p:cNvSpPr/>
              <p:nvPr/>
            </p:nvSpPr>
            <p:spPr>
              <a:xfrm>
                <a:off x="3934012" y="1030690"/>
                <a:ext cx="2825738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91651"/>
                    </a:lnTo>
                    <a:lnTo>
                      <a:pt x="120000" y="91651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Google Shape;477;p2">
                <a:extLst>
                  <a:ext uri="{FF2B5EF4-FFF2-40B4-BE49-F238E27FC236}">
                    <a16:creationId xmlns:a16="http://schemas.microsoft.com/office/drawing/2014/main" id="{16413C4C-7BC0-4BFB-9F69-0EE115DEF099}"/>
                  </a:ext>
                </a:extLst>
              </p:cNvPr>
              <p:cNvSpPr/>
              <p:nvPr/>
            </p:nvSpPr>
            <p:spPr>
              <a:xfrm>
                <a:off x="3934012" y="1030690"/>
                <a:ext cx="1790287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91651"/>
                    </a:lnTo>
                    <a:lnTo>
                      <a:pt x="120000" y="91651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Google Shape;478;p2">
                <a:extLst>
                  <a:ext uri="{FF2B5EF4-FFF2-40B4-BE49-F238E27FC236}">
                    <a16:creationId xmlns:a16="http://schemas.microsoft.com/office/drawing/2014/main" id="{339795C7-51EB-4CA3-85C1-E8E4ABA0FDF9}"/>
                  </a:ext>
                </a:extLst>
              </p:cNvPr>
              <p:cNvSpPr/>
              <p:nvPr/>
            </p:nvSpPr>
            <p:spPr>
              <a:xfrm>
                <a:off x="3934012" y="1030690"/>
                <a:ext cx="686545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91651"/>
                    </a:lnTo>
                    <a:lnTo>
                      <a:pt x="120000" y="91651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Google Shape;479;p2">
                <a:extLst>
                  <a:ext uri="{FF2B5EF4-FFF2-40B4-BE49-F238E27FC236}">
                    <a16:creationId xmlns:a16="http://schemas.microsoft.com/office/drawing/2014/main" id="{71F05D37-BE1E-B230-F6FC-C4B091D0E13D}"/>
                  </a:ext>
                </a:extLst>
              </p:cNvPr>
              <p:cNvSpPr/>
              <p:nvPr/>
            </p:nvSpPr>
            <p:spPr>
              <a:xfrm>
                <a:off x="3506521" y="1030690"/>
                <a:ext cx="427491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91651"/>
                    </a:lnTo>
                    <a:lnTo>
                      <a:pt x="0" y="91651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Google Shape;480;p2">
                <a:extLst>
                  <a:ext uri="{FF2B5EF4-FFF2-40B4-BE49-F238E27FC236}">
                    <a16:creationId xmlns:a16="http://schemas.microsoft.com/office/drawing/2014/main" id="{9CABCA96-CE8C-4690-FDF1-6ED76867383D}"/>
                  </a:ext>
                </a:extLst>
              </p:cNvPr>
              <p:cNvSpPr/>
              <p:nvPr/>
            </p:nvSpPr>
            <p:spPr>
              <a:xfrm>
                <a:off x="2484065" y="1030690"/>
                <a:ext cx="1449947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91651"/>
                    </a:lnTo>
                    <a:lnTo>
                      <a:pt x="0" y="91651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Google Shape;481;p2">
                <a:extLst>
                  <a:ext uri="{FF2B5EF4-FFF2-40B4-BE49-F238E27FC236}">
                    <a16:creationId xmlns:a16="http://schemas.microsoft.com/office/drawing/2014/main" id="{85C33FEB-3840-CF74-87E7-E0673F502E14}"/>
                  </a:ext>
                </a:extLst>
              </p:cNvPr>
              <p:cNvSpPr/>
              <p:nvPr/>
            </p:nvSpPr>
            <p:spPr>
              <a:xfrm>
                <a:off x="1512048" y="1030690"/>
                <a:ext cx="2421964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91651"/>
                    </a:lnTo>
                    <a:lnTo>
                      <a:pt x="0" y="91651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Google Shape;482;p2">
                <a:extLst>
                  <a:ext uri="{FF2B5EF4-FFF2-40B4-BE49-F238E27FC236}">
                    <a16:creationId xmlns:a16="http://schemas.microsoft.com/office/drawing/2014/main" id="{70925713-77A4-D483-EBAE-68F48E2B5391}"/>
                  </a:ext>
                </a:extLst>
              </p:cNvPr>
              <p:cNvSpPr/>
              <p:nvPr/>
            </p:nvSpPr>
            <p:spPr>
              <a:xfrm>
                <a:off x="467440" y="1030690"/>
                <a:ext cx="3466571" cy="2850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91651"/>
                    </a:lnTo>
                    <a:lnTo>
                      <a:pt x="0" y="91651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BF99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Google Shape;483;p2">
                <a:extLst>
                  <a:ext uri="{FF2B5EF4-FFF2-40B4-BE49-F238E27FC236}">
                    <a16:creationId xmlns:a16="http://schemas.microsoft.com/office/drawing/2014/main" id="{176B8AFF-2194-7D54-9F01-72B7457C1171}"/>
                  </a:ext>
                </a:extLst>
              </p:cNvPr>
              <p:cNvSpPr/>
              <p:nvPr/>
            </p:nvSpPr>
            <p:spPr>
              <a:xfrm>
                <a:off x="2557538" y="714317"/>
                <a:ext cx="2190112" cy="324049"/>
              </a:xfrm>
              <a:prstGeom prst="rect">
                <a:avLst/>
              </a:prstGeom>
              <a:solidFill>
                <a:srgbClr val="83203C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84;p2">
                <a:extLst>
                  <a:ext uri="{FF2B5EF4-FFF2-40B4-BE49-F238E27FC236}">
                    <a16:creationId xmlns:a16="http://schemas.microsoft.com/office/drawing/2014/main" id="{11324A4C-2FCB-BE09-A8FC-4E7C77F3ADFA}"/>
                  </a:ext>
                </a:extLst>
              </p:cNvPr>
              <p:cNvSpPr txBox="1"/>
              <p:nvPr/>
            </p:nvSpPr>
            <p:spPr>
              <a:xfrm>
                <a:off x="2541245" y="730411"/>
                <a:ext cx="2190112" cy="324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Kemahiran </a:t>
                </a:r>
                <a:r>
                  <a:rPr lang="en-US" sz="1400" b="0" i="0" u="none" strike="noStrike" cap="none" dirty="0" err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Praktikal</a:t>
                </a: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87;p2">
                <a:extLst>
                  <a:ext uri="{FF2B5EF4-FFF2-40B4-BE49-F238E27FC236}">
                    <a16:creationId xmlns:a16="http://schemas.microsoft.com/office/drawing/2014/main" id="{75FC4CC3-9B1C-2E21-7A15-D6E6AA026DB4}"/>
                  </a:ext>
                </a:extLst>
              </p:cNvPr>
              <p:cNvSpPr/>
              <p:nvPr/>
            </p:nvSpPr>
            <p:spPr>
              <a:xfrm>
                <a:off x="37027" y="1329635"/>
                <a:ext cx="898961" cy="292771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88;p2">
                <a:extLst>
                  <a:ext uri="{FF2B5EF4-FFF2-40B4-BE49-F238E27FC236}">
                    <a16:creationId xmlns:a16="http://schemas.microsoft.com/office/drawing/2014/main" id="{A18DA29C-657E-ABB6-DF3C-3948F7CCE66F}"/>
                  </a:ext>
                </a:extLst>
              </p:cNvPr>
              <p:cNvSpPr txBox="1"/>
              <p:nvPr/>
            </p:nvSpPr>
            <p:spPr>
              <a:xfrm>
                <a:off x="50326" y="1315003"/>
                <a:ext cx="898961" cy="292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" tIns="7600" rIns="7600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100" b="0" i="0" u="none" strike="noStrike" cap="none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89;p2">
                <a:extLst>
                  <a:ext uri="{FF2B5EF4-FFF2-40B4-BE49-F238E27FC236}">
                    <a16:creationId xmlns:a16="http://schemas.microsoft.com/office/drawing/2014/main" id="{3B86BF9A-8B24-49D7-3231-02BB8074DA18}"/>
                  </a:ext>
                </a:extLst>
              </p:cNvPr>
              <p:cNvSpPr/>
              <p:nvPr/>
            </p:nvSpPr>
            <p:spPr>
              <a:xfrm>
                <a:off x="1124177" y="1315705"/>
                <a:ext cx="775742" cy="320631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90;p2">
                <a:extLst>
                  <a:ext uri="{FF2B5EF4-FFF2-40B4-BE49-F238E27FC236}">
                    <a16:creationId xmlns:a16="http://schemas.microsoft.com/office/drawing/2014/main" id="{C345ED47-F542-E3D8-F368-4C2295B61967}"/>
                  </a:ext>
                </a:extLst>
              </p:cNvPr>
              <p:cNvSpPr txBox="1"/>
              <p:nvPr/>
            </p:nvSpPr>
            <p:spPr>
              <a:xfrm>
                <a:off x="1132263" y="1315705"/>
                <a:ext cx="775742" cy="32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  <p:sp>
            <p:nvSpPr>
              <p:cNvPr id="91" name="Google Shape;491;p2">
                <a:extLst>
                  <a:ext uri="{FF2B5EF4-FFF2-40B4-BE49-F238E27FC236}">
                    <a16:creationId xmlns:a16="http://schemas.microsoft.com/office/drawing/2014/main" id="{FF0F8582-3572-57A5-F73B-59F1ACAFBF57}"/>
                  </a:ext>
                </a:extLst>
              </p:cNvPr>
              <p:cNvSpPr/>
              <p:nvPr/>
            </p:nvSpPr>
            <p:spPr>
              <a:xfrm>
                <a:off x="2041326" y="1322447"/>
                <a:ext cx="999838" cy="320631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92;p2">
                <a:extLst>
                  <a:ext uri="{FF2B5EF4-FFF2-40B4-BE49-F238E27FC236}">
                    <a16:creationId xmlns:a16="http://schemas.microsoft.com/office/drawing/2014/main" id="{81CD6660-F68F-786B-39C2-DE8C68606413}"/>
                  </a:ext>
                </a:extLst>
              </p:cNvPr>
              <p:cNvSpPr txBox="1"/>
              <p:nvPr/>
            </p:nvSpPr>
            <p:spPr>
              <a:xfrm>
                <a:off x="2065287" y="1332073"/>
                <a:ext cx="999838" cy="32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" tIns="7600" rIns="7600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100" b="0" i="0" u="none" strike="noStrike" cap="none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93;p2">
                <a:extLst>
                  <a:ext uri="{FF2B5EF4-FFF2-40B4-BE49-F238E27FC236}">
                    <a16:creationId xmlns:a16="http://schemas.microsoft.com/office/drawing/2014/main" id="{092A6A69-6CF7-A44E-7205-2C3E4C19BE04}"/>
                  </a:ext>
                </a:extLst>
              </p:cNvPr>
              <p:cNvSpPr/>
              <p:nvPr/>
            </p:nvSpPr>
            <p:spPr>
              <a:xfrm>
                <a:off x="3109291" y="1315705"/>
                <a:ext cx="958906" cy="320631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94;p2">
                <a:extLst>
                  <a:ext uri="{FF2B5EF4-FFF2-40B4-BE49-F238E27FC236}">
                    <a16:creationId xmlns:a16="http://schemas.microsoft.com/office/drawing/2014/main" id="{00509943-EF12-0636-DDF7-A67CDD115BED}"/>
                  </a:ext>
                </a:extLst>
              </p:cNvPr>
              <p:cNvSpPr txBox="1"/>
              <p:nvPr/>
            </p:nvSpPr>
            <p:spPr>
              <a:xfrm>
                <a:off x="3126620" y="1324094"/>
                <a:ext cx="958906" cy="32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" tIns="7600" rIns="7600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100" b="0" i="0" u="none" strike="noStrike" cap="none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95;p2">
                <a:extLst>
                  <a:ext uri="{FF2B5EF4-FFF2-40B4-BE49-F238E27FC236}">
                    <a16:creationId xmlns:a16="http://schemas.microsoft.com/office/drawing/2014/main" id="{D6FCB884-319D-C875-2504-ECF53419F87E}"/>
                  </a:ext>
                </a:extLst>
              </p:cNvPr>
              <p:cNvSpPr/>
              <p:nvPr/>
            </p:nvSpPr>
            <p:spPr>
              <a:xfrm>
                <a:off x="5234676" y="1315705"/>
                <a:ext cx="979247" cy="333088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96;p2">
                <a:extLst>
                  <a:ext uri="{FF2B5EF4-FFF2-40B4-BE49-F238E27FC236}">
                    <a16:creationId xmlns:a16="http://schemas.microsoft.com/office/drawing/2014/main" id="{B1BA3D84-59DD-ADAC-1232-BF701054CC46}"/>
                  </a:ext>
                </a:extLst>
              </p:cNvPr>
              <p:cNvSpPr txBox="1"/>
              <p:nvPr/>
            </p:nvSpPr>
            <p:spPr>
              <a:xfrm>
                <a:off x="5234676" y="1315705"/>
                <a:ext cx="979247" cy="333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" tIns="7600" rIns="7600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100" dirty="0"/>
              </a:p>
            </p:txBody>
          </p:sp>
          <p:sp>
            <p:nvSpPr>
              <p:cNvPr id="97" name="Google Shape;497;p2">
                <a:extLst>
                  <a:ext uri="{FF2B5EF4-FFF2-40B4-BE49-F238E27FC236}">
                    <a16:creationId xmlns:a16="http://schemas.microsoft.com/office/drawing/2014/main" id="{BBFFBE97-CA5F-8FBA-B9CA-276C29875EFD}"/>
                  </a:ext>
                </a:extLst>
              </p:cNvPr>
              <p:cNvSpPr/>
              <p:nvPr/>
            </p:nvSpPr>
            <p:spPr>
              <a:xfrm>
                <a:off x="6348589" y="1315705"/>
                <a:ext cx="822323" cy="334117"/>
              </a:xfrm>
              <a:prstGeom prst="rect">
                <a:avLst/>
              </a:prstGeom>
              <a:solidFill>
                <a:srgbClr val="BF996D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98;p2">
                <a:extLst>
                  <a:ext uri="{FF2B5EF4-FFF2-40B4-BE49-F238E27FC236}">
                    <a16:creationId xmlns:a16="http://schemas.microsoft.com/office/drawing/2014/main" id="{F0EBE513-859F-6FB2-B06B-AF50115DC0BF}"/>
                  </a:ext>
                </a:extLst>
              </p:cNvPr>
              <p:cNvSpPr txBox="1"/>
              <p:nvPr/>
            </p:nvSpPr>
            <p:spPr>
              <a:xfrm>
                <a:off x="6348589" y="1315705"/>
                <a:ext cx="822323" cy="334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00" tIns="7600" rIns="7600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dirty="0"/>
              </a:p>
            </p:txBody>
          </p:sp>
        </p:grpSp>
        <p:sp>
          <p:nvSpPr>
            <p:cNvPr id="74" name="Google Shape;503;p2">
              <a:extLst>
                <a:ext uri="{FF2B5EF4-FFF2-40B4-BE49-F238E27FC236}">
                  <a16:creationId xmlns:a16="http://schemas.microsoft.com/office/drawing/2014/main" id="{62309424-988B-A3CB-54BB-B700B0EE847D}"/>
                </a:ext>
              </a:extLst>
            </p:cNvPr>
            <p:cNvSpPr/>
            <p:nvPr/>
          </p:nvSpPr>
          <p:spPr>
            <a:xfrm rot="10800000" flipH="1">
              <a:off x="2328531" y="4206760"/>
              <a:ext cx="2838892" cy="835910"/>
            </a:xfrm>
            <a:prstGeom prst="bentArrow">
              <a:avLst>
                <a:gd name="adj1" fmla="val 18640"/>
                <a:gd name="adj2" fmla="val 19912"/>
                <a:gd name="adj3" fmla="val 41536"/>
                <a:gd name="adj4" fmla="val 43750"/>
              </a:avLst>
            </a:prstGeom>
            <a:solidFill>
              <a:schemeClr val="accent1"/>
            </a:solidFill>
            <a:ln w="25400" cap="flat" cmpd="sng">
              <a:solidFill>
                <a:srgbClr val="370E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504;p2">
              <a:extLst>
                <a:ext uri="{FF2B5EF4-FFF2-40B4-BE49-F238E27FC236}">
                  <a16:creationId xmlns:a16="http://schemas.microsoft.com/office/drawing/2014/main" id="{6AA0AFC1-9112-EE7B-0B58-8F7223F8B9EB}"/>
                </a:ext>
              </a:extLst>
            </p:cNvPr>
            <p:cNvSpPr/>
            <p:nvPr/>
          </p:nvSpPr>
          <p:spPr>
            <a:xfrm rot="10800000">
              <a:off x="7357730" y="4206760"/>
              <a:ext cx="2764464" cy="835910"/>
            </a:xfrm>
            <a:prstGeom prst="bentArrow">
              <a:avLst>
                <a:gd name="adj1" fmla="val 18640"/>
                <a:gd name="adj2" fmla="val 19912"/>
                <a:gd name="adj3" fmla="val 41536"/>
                <a:gd name="adj4" fmla="val 43750"/>
              </a:avLst>
            </a:prstGeom>
            <a:solidFill>
              <a:schemeClr val="accent1"/>
            </a:solidFill>
            <a:ln w="25400" cap="flat" cmpd="sng">
              <a:solidFill>
                <a:srgbClr val="370E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93;p2">
              <a:extLst>
                <a:ext uri="{FF2B5EF4-FFF2-40B4-BE49-F238E27FC236}">
                  <a16:creationId xmlns:a16="http://schemas.microsoft.com/office/drawing/2014/main" id="{83E38C79-6677-ACEF-EF32-7225609771CC}"/>
                </a:ext>
              </a:extLst>
            </p:cNvPr>
            <p:cNvSpPr/>
            <p:nvPr/>
          </p:nvSpPr>
          <p:spPr>
            <a:xfrm>
              <a:off x="6839255" y="5293670"/>
              <a:ext cx="958906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4;p2">
              <a:extLst>
                <a:ext uri="{FF2B5EF4-FFF2-40B4-BE49-F238E27FC236}">
                  <a16:creationId xmlns:a16="http://schemas.microsoft.com/office/drawing/2014/main" id="{B6F3AF4B-E335-780E-30A1-8DB99E9F1E57}"/>
                </a:ext>
              </a:extLst>
            </p:cNvPr>
            <p:cNvSpPr txBox="1"/>
            <p:nvPr/>
          </p:nvSpPr>
          <p:spPr>
            <a:xfrm>
              <a:off x="6792618" y="5340303"/>
              <a:ext cx="958906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464;p2">
            <a:extLst>
              <a:ext uri="{FF2B5EF4-FFF2-40B4-BE49-F238E27FC236}">
                <a16:creationId xmlns:a16="http://schemas.microsoft.com/office/drawing/2014/main" id="{08AB45A0-67A5-9963-ADA6-5024EE8CD7B2}"/>
              </a:ext>
            </a:extLst>
          </p:cNvPr>
          <p:cNvGrpSpPr/>
          <p:nvPr/>
        </p:nvGrpSpPr>
        <p:grpSpPr>
          <a:xfrm>
            <a:off x="10924234" y="2221107"/>
            <a:ext cx="4973430" cy="808760"/>
            <a:chOff x="137" y="0"/>
            <a:chExt cx="2498373" cy="808760"/>
          </a:xfrm>
        </p:grpSpPr>
        <p:sp>
          <p:nvSpPr>
            <p:cNvPr id="100" name="Google Shape;465;p2">
              <a:extLst>
                <a:ext uri="{FF2B5EF4-FFF2-40B4-BE49-F238E27FC236}">
                  <a16:creationId xmlns:a16="http://schemas.microsoft.com/office/drawing/2014/main" id="{160305DD-3CEE-5259-47C1-644FA6401755}"/>
                </a:ext>
              </a:extLst>
            </p:cNvPr>
            <p:cNvSpPr/>
            <p:nvPr/>
          </p:nvSpPr>
          <p:spPr>
            <a:xfrm>
              <a:off x="187398" y="0"/>
              <a:ext cx="2123851" cy="808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B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6;p2">
              <a:extLst>
                <a:ext uri="{FF2B5EF4-FFF2-40B4-BE49-F238E27FC236}">
                  <a16:creationId xmlns:a16="http://schemas.microsoft.com/office/drawing/2014/main" id="{01DBBF8A-B960-E755-A382-96E80FC610B9}"/>
                </a:ext>
              </a:extLst>
            </p:cNvPr>
            <p:cNvSpPr/>
            <p:nvPr/>
          </p:nvSpPr>
          <p:spPr>
            <a:xfrm>
              <a:off x="137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8;p2">
              <a:extLst>
                <a:ext uri="{FF2B5EF4-FFF2-40B4-BE49-F238E27FC236}">
                  <a16:creationId xmlns:a16="http://schemas.microsoft.com/office/drawing/2014/main" id="{B44084B3-B5CD-266F-2122-0C4D6F1A081A}"/>
                </a:ext>
              </a:extLst>
            </p:cNvPr>
            <p:cNvSpPr/>
            <p:nvPr/>
          </p:nvSpPr>
          <p:spPr>
            <a:xfrm>
              <a:off x="865910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40B1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0;p2">
              <a:extLst>
                <a:ext uri="{FF2B5EF4-FFF2-40B4-BE49-F238E27FC236}">
                  <a16:creationId xmlns:a16="http://schemas.microsoft.com/office/drawing/2014/main" id="{85037664-F0E1-86C8-8742-4B29BE499E26}"/>
                </a:ext>
              </a:extLst>
            </p:cNvPr>
            <p:cNvSpPr/>
            <p:nvPr/>
          </p:nvSpPr>
          <p:spPr>
            <a:xfrm>
              <a:off x="1731683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501;p2">
            <a:extLst>
              <a:ext uri="{FF2B5EF4-FFF2-40B4-BE49-F238E27FC236}">
                <a16:creationId xmlns:a16="http://schemas.microsoft.com/office/drawing/2014/main" id="{BFCB76AF-F987-182F-46CB-60156755A194}"/>
              </a:ext>
            </a:extLst>
          </p:cNvPr>
          <p:cNvSpPr txBox="1"/>
          <p:nvPr/>
        </p:nvSpPr>
        <p:spPr>
          <a:xfrm>
            <a:off x="12061537" y="2036636"/>
            <a:ext cx="34633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FYP : UNIX - WBL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12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C4A54ACF-6C7C-85B3-0B51-A0C82EC4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B3655C-BF8A-959F-8F8E-3821DBAC4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76624"/>
              </p:ext>
            </p:extLst>
          </p:nvPr>
        </p:nvGraphicFramePr>
        <p:xfrm>
          <a:off x="601578" y="2666023"/>
          <a:ext cx="17325480" cy="453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85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3654386638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4012929237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1078584373"/>
                    </a:ext>
                  </a:extLst>
                </a:gridCol>
                <a:gridCol w="2165685">
                  <a:extLst>
                    <a:ext uri="{9D8B030D-6E8A-4147-A177-3AD203B41FA5}">
                      <a16:colId xmlns:a16="http://schemas.microsoft.com/office/drawing/2014/main" val="415084251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KATEGORI KURSUS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KEPERLUAN STANDARD (%)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JUMLAH KREDIT SEDIA 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JUMLAH KREDIT KURSUS SELEPAS SEMAKAN KURIKULUM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JUMLAH PERUBAHAN SEMAKAN KURIKULUM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PERATUS PERUBAHAN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(%)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kern="1200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KREDIT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Umum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Teras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Kursus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Elektif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23264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JUMLAH</a:t>
                      </a: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63793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E6EE2C6-5E37-9D7E-0524-720D1E49DAA3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JADUAL PERATUSAN PERUBAHAN SEMAKAN KURIKULUM</a:t>
            </a:r>
          </a:p>
        </p:txBody>
      </p:sp>
    </p:spTree>
    <p:extLst>
      <p:ext uri="{BB962C8B-B14F-4D97-AF65-F5344CB8AC3E}">
        <p14:creationId xmlns:p14="http://schemas.microsoft.com/office/powerpoint/2010/main" val="269130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C9DB84CE-EE58-07C4-F1E6-0AEDFB6B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78DF614-E350-CC37-476B-E4B18B49BF2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AGIHAN PERATUSAN KREDIT MENGIKUT KOMPONEN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KURIKULUM BERDASARKAN KEPERLUAN KPM (PT)-MQA</a:t>
            </a:r>
            <a:endParaRPr lang="fi-FI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C21AAA-BC4F-659D-F2EA-A439FB1C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42747"/>
              </p:ext>
            </p:extLst>
          </p:nvPr>
        </p:nvGraphicFramePr>
        <p:xfrm>
          <a:off x="1072055" y="2316480"/>
          <a:ext cx="15906130" cy="561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226">
                  <a:extLst>
                    <a:ext uri="{9D8B030D-6E8A-4147-A177-3AD203B41FA5}">
                      <a16:colId xmlns:a16="http://schemas.microsoft.com/office/drawing/2014/main" val="1723709948"/>
                    </a:ext>
                  </a:extLst>
                </a:gridCol>
                <a:gridCol w="3181226">
                  <a:extLst>
                    <a:ext uri="{9D8B030D-6E8A-4147-A177-3AD203B41FA5}">
                      <a16:colId xmlns:a16="http://schemas.microsoft.com/office/drawing/2014/main" val="1695002989"/>
                    </a:ext>
                  </a:extLst>
                </a:gridCol>
                <a:gridCol w="3698277">
                  <a:extLst>
                    <a:ext uri="{9D8B030D-6E8A-4147-A177-3AD203B41FA5}">
                      <a16:colId xmlns:a16="http://schemas.microsoft.com/office/drawing/2014/main" val="2340767823"/>
                    </a:ext>
                  </a:extLst>
                </a:gridCol>
                <a:gridCol w="2664175">
                  <a:extLst>
                    <a:ext uri="{9D8B030D-6E8A-4147-A177-3AD203B41FA5}">
                      <a16:colId xmlns:a16="http://schemas.microsoft.com/office/drawing/2014/main" val="3868733161"/>
                    </a:ext>
                  </a:extLst>
                </a:gridCol>
                <a:gridCol w="3181226">
                  <a:extLst>
                    <a:ext uri="{9D8B030D-6E8A-4147-A177-3AD203B41FA5}">
                      <a16:colId xmlns:a16="http://schemas.microsoft.com/office/drawing/2014/main" val="79953046"/>
                    </a:ext>
                  </a:extLst>
                </a:gridCol>
              </a:tblGrid>
              <a:tr h="166293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Komponen Kurikulum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KPT (PT) – MQA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Minimum Badan Profesional/Standard Program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Kurikulum Cadangan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8349"/>
                  </a:ext>
                </a:extLst>
              </a:tr>
              <a:tr h="11307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Kredit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Peratus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4289"/>
                  </a:ext>
                </a:extLst>
              </a:tr>
              <a:tr h="708133">
                <a:tc>
                  <a:txBody>
                    <a:bodyPr/>
                    <a:lstStyle/>
                    <a:p>
                      <a:r>
                        <a:rPr lang="en-US" sz="2800" dirty="0"/>
                        <a:t>Kursus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40136"/>
                  </a:ext>
                </a:extLst>
              </a:tr>
              <a:tr h="708133">
                <a:tc>
                  <a:txBody>
                    <a:bodyPr/>
                    <a:lstStyle/>
                    <a:p>
                      <a:r>
                        <a:rPr lang="en-US" sz="2800" dirty="0"/>
                        <a:t>Kursus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50 - 65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7346"/>
                  </a:ext>
                </a:extLst>
              </a:tr>
              <a:tr h="708133">
                <a:tc>
                  <a:txBody>
                    <a:bodyPr/>
                    <a:lstStyle/>
                    <a:p>
                      <a:r>
                        <a:rPr lang="en-US" sz="2800" dirty="0"/>
                        <a:t>Kursus Elektif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0966"/>
                  </a:ext>
                </a:extLst>
              </a:tr>
              <a:tr h="6984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0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7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CF85E3-4B16-AB55-A3ED-6D27E5F26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91534"/>
              </p:ext>
            </p:extLst>
          </p:nvPr>
        </p:nvGraphicFramePr>
        <p:xfrm>
          <a:off x="1108088" y="2261992"/>
          <a:ext cx="15103976" cy="1445034"/>
        </p:xfrm>
        <a:graphic>
          <a:graphicData uri="http://schemas.openxmlformats.org/drawingml/2006/table">
            <a:tbl>
              <a:tblPr firstRow="1" firstCol="1" bandRow="1"/>
              <a:tblGrid>
                <a:gridCol w="922568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547449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836356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2094127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995228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91229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2446604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1015962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829357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2571274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932759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2414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24149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24149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24149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24149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23756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714106-982F-2518-F61E-54ABEC7F1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33819"/>
              </p:ext>
            </p:extLst>
          </p:nvPr>
        </p:nvGraphicFramePr>
        <p:xfrm>
          <a:off x="1108088" y="4234797"/>
          <a:ext cx="15103975" cy="1445034"/>
        </p:xfrm>
        <a:graphic>
          <a:graphicData uri="http://schemas.openxmlformats.org/drawingml/2006/table">
            <a:tbl>
              <a:tblPr firstRow="1" firstCol="1" bandRow="1"/>
              <a:tblGrid>
                <a:gridCol w="922568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547449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836355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2094127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995228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91229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2446604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1015962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829357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2571274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932759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24083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2408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24083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2408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2408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2408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97B174-4240-460D-8908-2F1DD8E03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05455"/>
              </p:ext>
            </p:extLst>
          </p:nvPr>
        </p:nvGraphicFramePr>
        <p:xfrm>
          <a:off x="1108088" y="6033923"/>
          <a:ext cx="15103975" cy="1701407"/>
        </p:xfrm>
        <a:graphic>
          <a:graphicData uri="http://schemas.openxmlformats.org/drawingml/2006/table">
            <a:tbl>
              <a:tblPr firstRow="1" firstCol="1" bandRow="1"/>
              <a:tblGrid>
                <a:gridCol w="922568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547449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836355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2094127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995228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91229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2446604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1015962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829357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2571274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932759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2797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2843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28433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2843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2843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28433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D886A1-0E14-338A-BB12-F4741CD8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59335"/>
              </p:ext>
            </p:extLst>
          </p:nvPr>
        </p:nvGraphicFramePr>
        <p:xfrm>
          <a:off x="1108088" y="8089422"/>
          <a:ext cx="15103975" cy="1701406"/>
        </p:xfrm>
        <a:graphic>
          <a:graphicData uri="http://schemas.openxmlformats.org/drawingml/2006/table">
            <a:tbl>
              <a:tblPr firstRow="1" firstCol="1" bandRow="1"/>
              <a:tblGrid>
                <a:gridCol w="922568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547449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836355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2094127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995228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91229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2446604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1015962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829357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2571274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932759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2430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Tahun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Semester III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24305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Kod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24305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24305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24305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24305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  <a:tr h="2430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4274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23F5577-C6D3-FF2F-1339-71DDF7DB0480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PELAN PENGAJIAN</a:t>
            </a:r>
            <a:endParaRPr lang="fi-FI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43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1B0CEE45-7FEB-2D94-EC46-23A6AFCE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B4CCB-ECA6-8971-8F9C-31904D0B2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6847"/>
              </p:ext>
            </p:extLst>
          </p:nvPr>
        </p:nvGraphicFramePr>
        <p:xfrm>
          <a:off x="606957" y="1970783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SYARAT AM UNIVERSITI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B1990F-88FF-8D0D-0A2F-9524C148B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54626"/>
              </p:ext>
            </p:extLst>
          </p:nvPr>
        </p:nvGraphicFramePr>
        <p:xfrm>
          <a:off x="606957" y="4000109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SYARAT KHAS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4808D0-BBF6-33DB-60B9-F9AC75E0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7498"/>
              </p:ext>
            </p:extLst>
          </p:nvPr>
        </p:nvGraphicFramePr>
        <p:xfrm>
          <a:off x="617614" y="6029435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SYARAT KEMASUKAN KATEGORI OKU (SEKIRANYA BERKAITAN)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255AFA-F2FD-7619-FE6A-D469A651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48011"/>
              </p:ext>
            </p:extLst>
          </p:nvPr>
        </p:nvGraphicFramePr>
        <p:xfrm>
          <a:off x="601573" y="8082820"/>
          <a:ext cx="17325480" cy="18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64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5929816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+mn-lt"/>
                        </a:rPr>
                        <a:t>SYARAT KEMASUKAN MELALUI APEL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2976E97-F580-99DD-E034-A00B68F8247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232769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82CFDC4-DF45-5825-CE52-2077CF46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245E31-499A-D817-575E-4AA683DF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05163"/>
              </p:ext>
            </p:extLst>
          </p:nvPr>
        </p:nvGraphicFramePr>
        <p:xfrm>
          <a:off x="481260" y="2304983"/>
          <a:ext cx="17325480" cy="18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740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8662740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AB8495-CB2F-EA34-2106-23CD6BC2E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70421"/>
              </p:ext>
            </p:extLst>
          </p:nvPr>
        </p:nvGraphicFramePr>
        <p:xfrm>
          <a:off x="475876" y="4927965"/>
          <a:ext cx="17325480" cy="263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60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5775160">
                  <a:extLst>
                    <a:ext uri="{9D8B030D-6E8A-4147-A177-3AD203B41FA5}">
                      <a16:colId xmlns:a16="http://schemas.microsoft.com/office/drawing/2014/main" val="1528110066"/>
                    </a:ext>
                  </a:extLst>
                </a:gridCol>
                <a:gridCol w="5775160">
                  <a:extLst>
                    <a:ext uri="{9D8B030D-6E8A-4147-A177-3AD203B41FA5}">
                      <a16:colId xmlns:a16="http://schemas.microsoft.com/office/drawing/2014/main" val="7352541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672287645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87917337"/>
                  </a:ext>
                </a:extLst>
              </a:tr>
              <a:tr h="744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174413"/>
                  </a:ext>
                </a:extLst>
              </a:tr>
              <a:tr h="744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03694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5550F35E-D0D5-CD5A-5A60-8044AB98B3D0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KEKUATAN PROGRAM BERBANDING IPT DALAM DAN LUAR NEGARA</a:t>
            </a:r>
          </a:p>
        </p:txBody>
      </p:sp>
    </p:spTree>
    <p:extLst>
      <p:ext uri="{BB962C8B-B14F-4D97-AF65-F5344CB8AC3E}">
        <p14:creationId xmlns:p14="http://schemas.microsoft.com/office/powerpoint/2010/main" val="1556841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BF29C98C-C1BE-9C12-8988-DEEE957F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053C74B-A8FE-C27A-1E9D-39DF16B9740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32359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>
          <a:extLst>
            <a:ext uri="{FF2B5EF4-FFF2-40B4-BE49-F238E27FC236}">
              <a16:creationId xmlns:a16="http://schemas.microsoft.com/office/drawing/2014/main" id="{44E239DD-1A56-A6AA-1369-BF847586E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>
            <a:extLst>
              <a:ext uri="{FF2B5EF4-FFF2-40B4-BE49-F238E27FC236}">
                <a16:creationId xmlns:a16="http://schemas.microsoft.com/office/drawing/2014/main" id="{B091A47B-D682-4428-B5DE-1368540AA51A}"/>
              </a:ext>
            </a:extLst>
          </p:cNvPr>
          <p:cNvSpPr/>
          <p:nvPr/>
        </p:nvSpPr>
        <p:spPr>
          <a:xfrm>
            <a:off x="2201779" y="2868069"/>
            <a:ext cx="13884441" cy="4550861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Tujuan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kertas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ini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mendapatkan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kelulusan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Mesyuarat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XXXXX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cadangan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semakan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kurikulum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Program XXX (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masukkan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nama program)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AAA12C9-6E03-EEF9-CE30-E98B12123DA1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61114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684C85F-726B-9C0E-9BE3-D8906973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E4B4CB9-084D-3D82-BAF6-AE4C44933DE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 / SYOR</a:t>
            </a:r>
          </a:p>
        </p:txBody>
      </p:sp>
      <p:sp>
        <p:nvSpPr>
          <p:cNvPr id="391" name="Google Shape;391;p15">
            <a:extLst>
              <a:ext uri="{FF2B5EF4-FFF2-40B4-BE49-F238E27FC236}">
                <a16:creationId xmlns:a16="http://schemas.microsoft.com/office/drawing/2014/main" id="{E9BCF4E2-021B-1980-7D83-63E7477DC6CB}"/>
              </a:ext>
            </a:extLst>
          </p:cNvPr>
          <p:cNvSpPr/>
          <p:nvPr/>
        </p:nvSpPr>
        <p:spPr>
          <a:xfrm>
            <a:off x="2314320" y="3065539"/>
            <a:ext cx="13884441" cy="4550861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Mesyuarat</a:t>
            </a:r>
            <a:r>
              <a:rPr lang="en-US" sz="3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XXXXX adalah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segala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hormatnya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dimohon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meluluskan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Kertas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Cadangan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Semakan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Kurikulum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Program ……. (</a:t>
            </a:r>
            <a:r>
              <a:rPr lang="en-US" sz="36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masukkan</a:t>
            </a:r>
            <a:r>
              <a:rPr lang="en-US" sz="36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nama program)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79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4"/>
          <p:cNvSpPr/>
          <p:nvPr/>
        </p:nvSpPr>
        <p:spPr>
          <a:xfrm>
            <a:off x="0" y="0"/>
            <a:ext cx="15745781" cy="10287000"/>
          </a:xfrm>
          <a:custGeom>
            <a:avLst/>
            <a:gdLst/>
            <a:ahLst/>
            <a:cxnLst/>
            <a:rect l="l" t="t" r="r" b="b"/>
            <a:pathLst>
              <a:path w="2439434" h="1593725" extrusionOk="0">
                <a:moveTo>
                  <a:pt x="0" y="0"/>
                </a:moveTo>
                <a:lnTo>
                  <a:pt x="2439434" y="0"/>
                </a:lnTo>
                <a:lnTo>
                  <a:pt x="2439434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0380" r="-9710" b="-5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4"/>
          <p:cNvSpPr txBox="1"/>
          <p:nvPr/>
        </p:nvSpPr>
        <p:spPr>
          <a:xfrm>
            <a:off x="501840" y="6995366"/>
            <a:ext cx="7331975" cy="105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4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44" b="1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Terima kasih!</a:t>
            </a:r>
            <a:endParaRPr dirty="0"/>
          </a:p>
        </p:txBody>
      </p:sp>
      <p:grpSp>
        <p:nvGrpSpPr>
          <p:cNvPr id="1049" name="Google Shape;1049;p44"/>
          <p:cNvGrpSpPr/>
          <p:nvPr/>
        </p:nvGrpSpPr>
        <p:grpSpPr>
          <a:xfrm>
            <a:off x="15745787" y="-180826"/>
            <a:ext cx="2542213" cy="10467826"/>
            <a:chOff x="0" y="-47625"/>
            <a:chExt cx="72806" cy="2756958"/>
          </a:xfrm>
        </p:grpSpPr>
        <p:sp>
          <p:nvSpPr>
            <p:cNvPr id="1050" name="Google Shape;1050;p44"/>
            <p:cNvSpPr/>
            <p:nvPr/>
          </p:nvSpPr>
          <p:spPr>
            <a:xfrm>
              <a:off x="0" y="0"/>
              <a:ext cx="72806" cy="2709333"/>
            </a:xfrm>
            <a:custGeom>
              <a:avLst/>
              <a:gdLst/>
              <a:ahLst/>
              <a:cxnLst/>
              <a:rect l="l" t="t" r="r" b="b"/>
              <a:pathLst>
                <a:path w="72806" h="2709333" extrusionOk="0">
                  <a:moveTo>
                    <a:pt x="0" y="0"/>
                  </a:moveTo>
                  <a:lnTo>
                    <a:pt x="72806" y="0"/>
                  </a:lnTo>
                  <a:lnTo>
                    <a:pt x="728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37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4"/>
            <p:cNvSpPr txBox="1"/>
            <p:nvPr/>
          </p:nvSpPr>
          <p:spPr>
            <a:xfrm>
              <a:off x="0" y="-47625"/>
              <a:ext cx="72806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039CE275-E825-1764-47E6-1FB1DB84A85E}"/>
              </a:ext>
            </a:extLst>
          </p:cNvPr>
          <p:cNvSpPr/>
          <p:nvPr/>
        </p:nvSpPr>
        <p:spPr>
          <a:xfrm>
            <a:off x="5534563" y="1661171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AF3F9A-EE07-FDB3-81C6-DF4A288DD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1748"/>
              </p:ext>
            </p:extLst>
          </p:nvPr>
        </p:nvGraphicFramePr>
        <p:xfrm>
          <a:off x="657850" y="2399786"/>
          <a:ext cx="17325477" cy="682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4203895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916290">
                  <a:extLst>
                    <a:ext uri="{9D8B030D-6E8A-4147-A177-3AD203B41FA5}">
                      <a16:colId xmlns:a16="http://schemas.microsoft.com/office/drawing/2014/main" val="2655305732"/>
                    </a:ext>
                  </a:extLst>
                </a:gridCol>
                <a:gridCol w="1855046">
                  <a:extLst>
                    <a:ext uri="{9D8B030D-6E8A-4147-A177-3AD203B41FA5}">
                      <a16:colId xmlns:a16="http://schemas.microsoft.com/office/drawing/2014/main" val="3112916467"/>
                    </a:ext>
                  </a:extLst>
                </a:gridCol>
                <a:gridCol w="2874625">
                  <a:extLst>
                    <a:ext uri="{9D8B030D-6E8A-4147-A177-3AD203B41FA5}">
                      <a16:colId xmlns:a16="http://schemas.microsoft.com/office/drawing/2014/main" val="749953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BIL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PERKARA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PERINCIAN MAKLUMAT</a:t>
                      </a:r>
                      <a:endParaRPr lang="en-MY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Entiti</a:t>
                      </a:r>
                      <a:r>
                        <a:rPr lang="en-US" sz="2000" b="1" dirty="0">
                          <a:latin typeface="+mn-lt"/>
                        </a:rPr>
                        <a:t> Akademik Yang </a:t>
                      </a:r>
                      <a:r>
                        <a:rPr lang="en-US" sz="2000" b="1" dirty="0" err="1">
                          <a:latin typeface="+mn-lt"/>
                        </a:rPr>
                        <a:t>Menawarkan</a:t>
                      </a:r>
                      <a:r>
                        <a:rPr lang="en-US" sz="2000" b="1" dirty="0">
                          <a:latin typeface="+mn-lt"/>
                        </a:rPr>
                        <a:t> Program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dirty="0" err="1">
                          <a:latin typeface="+mn-lt"/>
                        </a:rPr>
                        <a:t>Fakulti</a:t>
                      </a:r>
                      <a:r>
                        <a:rPr lang="en-US" sz="2000" b="1" dirty="0">
                          <a:latin typeface="+mn-lt"/>
                        </a:rPr>
                        <a:t> / </a:t>
                      </a:r>
                      <a:r>
                        <a:rPr lang="en-US" sz="2000" b="1" dirty="0" err="1">
                          <a:latin typeface="+mn-lt"/>
                        </a:rPr>
                        <a:t>Sekolah</a:t>
                      </a: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Nama Program Yang </a:t>
                      </a:r>
                      <a:r>
                        <a:rPr lang="en-US" sz="2000" b="1" dirty="0" err="1">
                          <a:latin typeface="+mn-lt"/>
                        </a:rPr>
                        <a:t>Disemak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BM 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 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71823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Nama </a:t>
                      </a:r>
                      <a:r>
                        <a:rPr lang="en-US" sz="2000" b="1" dirty="0" err="1">
                          <a:latin typeface="+mn-lt"/>
                        </a:rPr>
                        <a:t>Penganugerahan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BM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 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48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666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4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Tahap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Kerangka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Kelayakan</a:t>
                      </a:r>
                      <a:r>
                        <a:rPr lang="en-US" sz="2000" b="1" dirty="0">
                          <a:latin typeface="+mn-lt"/>
                        </a:rPr>
                        <a:t> Malaysia (MQF)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213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5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National Educational Code (NEC)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075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6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Sesi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Pengajian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Semakan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Semula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Berkuatkuasa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216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7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Mod </a:t>
                      </a:r>
                      <a:r>
                        <a:rPr lang="en-US" sz="2000" b="1" dirty="0" err="1">
                          <a:latin typeface="+mn-lt"/>
                        </a:rPr>
                        <a:t>Penawaran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526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8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Kredit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Bergraduat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62124"/>
                  </a:ext>
                </a:extLst>
              </a:tr>
              <a:tr h="22860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9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 err="1">
                          <a:latin typeface="+mn-lt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</a:rPr>
                        <a:t> dan </a:t>
                      </a:r>
                      <a:r>
                        <a:rPr lang="en-US" sz="2000" b="1" dirty="0" err="1"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</a:rPr>
                        <a:t>Pengajian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Kaedah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Pengajian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Minimum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Tempoh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Maksimum</a:t>
                      </a:r>
                      <a:endParaRPr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35321919"/>
                  </a:ext>
                </a:extLst>
              </a:tr>
              <a:tr h="22860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13579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E8CC3033-9E9D-E453-6403-213AF813E36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AAD19-56C9-9E0D-0C91-A0022B45242E}"/>
              </a:ext>
            </a:extLst>
          </p:cNvPr>
          <p:cNvSpPr txBox="1"/>
          <p:nvPr/>
        </p:nvSpPr>
        <p:spPr>
          <a:xfrm>
            <a:off x="6035040" y="625449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F252A-346B-EFCF-2487-55CFA5E4FB49}"/>
              </a:ext>
            </a:extLst>
          </p:cNvPr>
          <p:cNvSpPr txBox="1"/>
          <p:nvPr/>
        </p:nvSpPr>
        <p:spPr>
          <a:xfrm>
            <a:off x="5157215" y="512064"/>
            <a:ext cx="1173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KEUNIKAN KURIKULUM PROGRAM AKADEMIK YANG DISEMAK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08D75471-FBB7-4CD5-8F0D-F6AA6920A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587701"/>
              </p:ext>
            </p:extLst>
          </p:nvPr>
        </p:nvGraphicFramePr>
        <p:xfrm>
          <a:off x="365760" y="2157984"/>
          <a:ext cx="16530501" cy="66934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PERINCIAN MAKLUMAT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Kursus</a:t>
                      </a:r>
                      <a:r>
                        <a:rPr lang="en-MY" sz="1800" b="1" dirty="0"/>
                        <a:t> yang </a:t>
                      </a:r>
                      <a:r>
                        <a:rPr lang="en-MY" sz="1800" b="1" dirty="0" err="1"/>
                        <a:t>menerapkan</a:t>
                      </a:r>
                      <a:r>
                        <a:rPr lang="en-MY" sz="1800" b="1" dirty="0"/>
                        <a:t> </a:t>
                      </a:r>
                      <a:r>
                        <a:rPr lang="en-MY" sz="1800" b="1" dirty="0" err="1"/>
                        <a:t>elemen</a:t>
                      </a:r>
                      <a:r>
                        <a:rPr lang="en-MY" sz="1800" b="1" baseline="0" dirty="0"/>
                        <a:t> SDG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dirty="0" err="1"/>
                        <a:t>Kursus</a:t>
                      </a:r>
                      <a:r>
                        <a:rPr lang="en-MY" sz="1800" b="1" baseline="0" dirty="0"/>
                        <a:t> Baharu yang </a:t>
                      </a:r>
                      <a:r>
                        <a:rPr lang="en-MY" sz="1800" b="1" baseline="0" dirty="0" err="1"/>
                        <a:t>berunsur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seperti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i="1" baseline="0" dirty="0"/>
                        <a:t>AI Infused</a:t>
                      </a:r>
                      <a:r>
                        <a:rPr lang="en-MY" sz="1800" b="1" baseline="0" dirty="0"/>
                        <a:t>, Data Science, </a:t>
                      </a:r>
                      <a:r>
                        <a:rPr lang="en-MY" sz="1800" b="1" i="1" baseline="0" dirty="0"/>
                        <a:t>Deep Learning dan yang </a:t>
                      </a:r>
                      <a:r>
                        <a:rPr lang="en-MY" sz="1800" b="1" i="1" baseline="0" dirty="0" err="1"/>
                        <a:t>berkaitan</a:t>
                      </a:r>
                      <a:r>
                        <a:rPr lang="en-MY" sz="1800" b="1" i="1" baseline="0" dirty="0"/>
                        <a:t>.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Cth</a:t>
                      </a:r>
                      <a:r>
                        <a:rPr lang="en-US" sz="1800" dirty="0"/>
                        <a:t>.</a:t>
                      </a:r>
                    </a:p>
                    <a:p>
                      <a:pPr rtl="0" fontAlgn="base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Teras Program: 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2643 Biochemistry and Bioinformatics - (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Data Science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Kursus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Elektif</a:t>
                      </a:r>
                      <a:r>
                        <a:rPr lang="en-US" sz="1800" b="1" dirty="0"/>
                        <a:t> Program: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5173 Digital Transformation in Process Industry - (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AI Infused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i="1" dirty="0"/>
                        <a:t>Professional</a:t>
                      </a:r>
                      <a:r>
                        <a:rPr lang="en-MY" sz="1800" b="1" i="1" baseline="0" dirty="0"/>
                        <a:t> Certificate (</a:t>
                      </a:r>
                      <a:r>
                        <a:rPr lang="en-MY" sz="1800" b="1" i="1" baseline="0" dirty="0" err="1"/>
                        <a:t>sekiranya</a:t>
                      </a:r>
                      <a:r>
                        <a:rPr lang="en-MY" sz="1800" b="1" i="1" baseline="0" dirty="0"/>
                        <a:t> </a:t>
                      </a:r>
                      <a:r>
                        <a:rPr lang="en-MY" sz="1800" b="1" i="1" baseline="0" dirty="0" err="1"/>
                        <a:t>berkaitan</a:t>
                      </a:r>
                      <a:r>
                        <a:rPr lang="en-MY" sz="1800" b="1" i="1" baseline="0" dirty="0"/>
                        <a:t>)</a:t>
                      </a:r>
                      <a:endParaRPr sz="18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Penglibatan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Industri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Cth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Penyelia</a:t>
                      </a:r>
                      <a:r>
                        <a:rPr lang="en-MY" sz="18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Bersama </a:t>
                      </a:r>
                      <a:r>
                        <a:rPr lang="en-MY" sz="18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Penilai</a:t>
                      </a:r>
                      <a:r>
                        <a:rPr lang="en-MY" sz="18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Projek : </a:t>
                      </a:r>
                      <a:r>
                        <a:rPr lang="en-MY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4373 Plant Design,</a:t>
                      </a:r>
                      <a:r>
                        <a:rPr lang="en-MY" sz="18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SKTB 4534 Plant Design Project, </a:t>
                      </a:r>
                      <a:r>
                        <a:rPr lang="en-MY" sz="18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SKTB  3512 U</a:t>
                      </a:r>
                      <a:r>
                        <a:rPr lang="en-MY" sz="1800" b="0" i="0" u="none" strike="noStrike" kern="12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ndergraduate Project I, </a:t>
                      </a:r>
                      <a:r>
                        <a:rPr lang="en-MY" sz="1800" b="0" i="0" u="none" strike="noStrike" kern="1200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SKTB  4524 Undergraduate II</a:t>
                      </a:r>
                      <a:endParaRPr lang="en-MY" sz="1800" b="0" i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Inisiatif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graduan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memperoleh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gaji</a:t>
                      </a:r>
                      <a:r>
                        <a:rPr lang="en-MY" sz="1800" b="1" baseline="0" dirty="0"/>
                        <a:t> premium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D135B-1D3A-11FA-E90D-C272C507A11E}"/>
              </a:ext>
            </a:extLst>
          </p:cNvPr>
          <p:cNvSpPr txBox="1"/>
          <p:nvPr/>
        </p:nvSpPr>
        <p:spPr>
          <a:xfrm>
            <a:off x="4974336" y="914400"/>
            <a:ext cx="896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Anton"/>
                <a:cs typeface="Anton"/>
                <a:sym typeface="Anton"/>
              </a:rPr>
              <a:t>KEKUATAN PROGRAM SELEPAS SEMAKAN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ED7365-30D3-04E5-251A-16AAB64826AA}"/>
              </a:ext>
            </a:extLst>
          </p:cNvPr>
          <p:cNvGrpSpPr/>
          <p:nvPr/>
        </p:nvGrpSpPr>
        <p:grpSpPr>
          <a:xfrm>
            <a:off x="2263121" y="2487357"/>
            <a:ext cx="14388345" cy="6154164"/>
            <a:chOff x="2034279" y="1279908"/>
            <a:chExt cx="8105513" cy="5040021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D38C13CC-4780-09EF-D19B-E37421DC392A}"/>
                </a:ext>
              </a:extLst>
            </p:cNvPr>
            <p:cNvSpPr/>
            <p:nvPr/>
          </p:nvSpPr>
          <p:spPr>
            <a:xfrm rot="7953973" flipV="1">
              <a:off x="7242781" y="2221294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C7B04435-630F-550E-3CB2-15D4A899ADD2}"/>
                </a:ext>
              </a:extLst>
            </p:cNvPr>
            <p:cNvSpPr/>
            <p:nvPr/>
          </p:nvSpPr>
          <p:spPr>
            <a:xfrm flipH="1">
              <a:off x="8062959" y="3382970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31827306-535F-AB0C-E2BC-5A63CFF147C9}"/>
                </a:ext>
              </a:extLst>
            </p:cNvPr>
            <p:cNvSpPr/>
            <p:nvPr/>
          </p:nvSpPr>
          <p:spPr>
            <a:xfrm rot="3104519" flipH="1">
              <a:off x="7219924" y="4834364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EE1E578-BAD9-9799-158F-B5859D9F68BF}"/>
                </a:ext>
              </a:extLst>
            </p:cNvPr>
            <p:cNvSpPr/>
            <p:nvPr/>
          </p:nvSpPr>
          <p:spPr>
            <a:xfrm>
              <a:off x="7659547" y="5249351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A1FDE1CB-999D-617C-C73B-938F66327D3E}"/>
                </a:ext>
              </a:extLst>
            </p:cNvPr>
            <p:cNvSpPr/>
            <p:nvPr/>
          </p:nvSpPr>
          <p:spPr>
            <a:xfrm rot="18495481">
              <a:off x="4123060" y="4872131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21E2F7-BEF3-7DB3-7431-EDFDAF4754FF}"/>
                </a:ext>
              </a:extLst>
            </p:cNvPr>
            <p:cNvSpPr/>
            <p:nvPr/>
          </p:nvSpPr>
          <p:spPr>
            <a:xfrm>
              <a:off x="4123060" y="2406318"/>
              <a:ext cx="3945879" cy="25832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Future-Oriented Graduate</a:t>
              </a:r>
              <a:br>
                <a:rPr lang="en-US" sz="2400" dirty="0"/>
              </a:br>
              <a:r>
                <a:rPr lang="en-US" sz="2400" dirty="0"/>
                <a:t>&amp;</a:t>
              </a:r>
              <a:br>
                <a:rPr lang="en-US" sz="2400" dirty="0"/>
              </a:br>
              <a:r>
                <a:rPr lang="en-US" sz="2400" dirty="0"/>
                <a:t>High Graduate Employability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1064ED-792E-817B-B21A-4997D6DFE336}"/>
                </a:ext>
              </a:extLst>
            </p:cNvPr>
            <p:cNvSpPr/>
            <p:nvPr/>
          </p:nvSpPr>
          <p:spPr>
            <a:xfrm>
              <a:off x="3181764" y="5249351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8D3FC14-A965-5342-DD93-1187072B0CC3}"/>
                </a:ext>
              </a:extLst>
            </p:cNvPr>
            <p:cNvSpPr/>
            <p:nvPr/>
          </p:nvSpPr>
          <p:spPr>
            <a:xfrm>
              <a:off x="8902662" y="3041626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398C2F2-8517-FD55-5C5F-D70E1CFD394F}"/>
                </a:ext>
              </a:extLst>
            </p:cNvPr>
            <p:cNvSpPr/>
            <p:nvPr/>
          </p:nvSpPr>
          <p:spPr>
            <a:xfrm>
              <a:off x="7655861" y="1279908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9833EAA8-0F35-3B1C-54FA-029C43592590}"/>
                </a:ext>
              </a:extLst>
            </p:cNvPr>
            <p:cNvSpPr/>
            <p:nvPr/>
          </p:nvSpPr>
          <p:spPr>
            <a:xfrm>
              <a:off x="3250667" y="3429000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4C103A0-6770-0CB1-20A8-BA08F9D0AF06}"/>
                </a:ext>
              </a:extLst>
            </p:cNvPr>
            <p:cNvSpPr/>
            <p:nvPr/>
          </p:nvSpPr>
          <p:spPr>
            <a:xfrm>
              <a:off x="2034279" y="3162651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4FB185BB-5A5E-6CD0-D02A-6EC1103FEA39}"/>
                </a:ext>
              </a:extLst>
            </p:cNvPr>
            <p:cNvSpPr/>
            <p:nvPr/>
          </p:nvSpPr>
          <p:spPr>
            <a:xfrm rot="13646027" flipH="1" flipV="1">
              <a:off x="4123061" y="2210649"/>
              <a:ext cx="879246" cy="38788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ACCB9FA-1B98-7E02-42B8-AC75DB61CC2D}"/>
                </a:ext>
              </a:extLst>
            </p:cNvPr>
            <p:cNvSpPr/>
            <p:nvPr/>
          </p:nvSpPr>
          <p:spPr>
            <a:xfrm>
              <a:off x="3299011" y="1296996"/>
              <a:ext cx="1237130" cy="10705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78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A4A00D0-858C-F041-AD1F-623EF299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89;p4">
            <a:extLst>
              <a:ext uri="{FF2B5EF4-FFF2-40B4-BE49-F238E27FC236}">
                <a16:creationId xmlns:a16="http://schemas.microsoft.com/office/drawing/2014/main" id="{DBA8339B-DE98-11CD-7575-A182083FBBBC}"/>
              </a:ext>
            </a:extLst>
          </p:cNvPr>
          <p:cNvCxnSpPr>
            <a:cxnSpLocks/>
          </p:cNvCxnSpPr>
          <p:nvPr/>
        </p:nvCxnSpPr>
        <p:spPr>
          <a:xfrm>
            <a:off x="5356111" y="2310653"/>
            <a:ext cx="0" cy="548640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Google Shape;190;p4">
            <a:extLst>
              <a:ext uri="{FF2B5EF4-FFF2-40B4-BE49-F238E27FC236}">
                <a16:creationId xmlns:a16="http://schemas.microsoft.com/office/drawing/2014/main" id="{225E7FEE-D00E-E467-0EE2-F93FBAD2E1BC}"/>
              </a:ext>
            </a:extLst>
          </p:cNvPr>
          <p:cNvCxnSpPr>
            <a:cxnSpLocks/>
          </p:cNvCxnSpPr>
          <p:nvPr/>
        </p:nvCxnSpPr>
        <p:spPr>
          <a:xfrm>
            <a:off x="11980735" y="2310653"/>
            <a:ext cx="0" cy="548640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Google Shape;197;p4">
            <a:extLst>
              <a:ext uri="{FF2B5EF4-FFF2-40B4-BE49-F238E27FC236}">
                <a16:creationId xmlns:a16="http://schemas.microsoft.com/office/drawing/2014/main" id="{4C754A9B-27D2-8196-D724-34682E8A51DA}"/>
              </a:ext>
            </a:extLst>
          </p:cNvPr>
          <p:cNvCxnSpPr>
            <a:cxnSpLocks/>
          </p:cNvCxnSpPr>
          <p:nvPr/>
        </p:nvCxnSpPr>
        <p:spPr>
          <a:xfrm>
            <a:off x="920750" y="5054600"/>
            <a:ext cx="16276320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Google Shape;117;p3">
            <a:extLst>
              <a:ext uri="{FF2B5EF4-FFF2-40B4-BE49-F238E27FC236}">
                <a16:creationId xmlns:a16="http://schemas.microsoft.com/office/drawing/2014/main" id="{37FF7126-1028-51E5-B3EB-47F1EED0B38D}"/>
              </a:ext>
            </a:extLst>
          </p:cNvPr>
          <p:cNvSpPr txBox="1"/>
          <p:nvPr/>
        </p:nvSpPr>
        <p:spPr>
          <a:xfrm>
            <a:off x="101913" y="2043033"/>
            <a:ext cx="1840320" cy="104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dirty="0"/>
          </a:p>
        </p:txBody>
      </p:sp>
      <p:sp>
        <p:nvSpPr>
          <p:cNvPr id="28" name="Google Shape;194;p4">
            <a:extLst>
              <a:ext uri="{FF2B5EF4-FFF2-40B4-BE49-F238E27FC236}">
                <a16:creationId xmlns:a16="http://schemas.microsoft.com/office/drawing/2014/main" id="{63951EE3-D401-A8DC-8010-87C48486A19B}"/>
              </a:ext>
            </a:extLst>
          </p:cNvPr>
          <p:cNvSpPr txBox="1"/>
          <p:nvPr/>
        </p:nvSpPr>
        <p:spPr>
          <a:xfrm>
            <a:off x="1574672" y="2310653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Google Shape;117;p3">
            <a:extLst>
              <a:ext uri="{FF2B5EF4-FFF2-40B4-BE49-F238E27FC236}">
                <a16:creationId xmlns:a16="http://schemas.microsoft.com/office/drawing/2014/main" id="{7DF85579-8204-9646-1052-C47D8344FEBB}"/>
              </a:ext>
            </a:extLst>
          </p:cNvPr>
          <p:cNvSpPr txBox="1"/>
          <p:nvPr/>
        </p:nvSpPr>
        <p:spPr>
          <a:xfrm>
            <a:off x="6037268" y="1991429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dirty="0"/>
          </a:p>
        </p:txBody>
      </p:sp>
      <p:sp>
        <p:nvSpPr>
          <p:cNvPr id="30" name="Google Shape;194;p4">
            <a:extLst>
              <a:ext uri="{FF2B5EF4-FFF2-40B4-BE49-F238E27FC236}">
                <a16:creationId xmlns:a16="http://schemas.microsoft.com/office/drawing/2014/main" id="{820D43E9-E29C-4933-036B-8C7A85DCF7F2}"/>
              </a:ext>
            </a:extLst>
          </p:cNvPr>
          <p:cNvSpPr txBox="1"/>
          <p:nvPr/>
        </p:nvSpPr>
        <p:spPr>
          <a:xfrm>
            <a:off x="7510027" y="2259049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Google Shape;117;p3">
            <a:extLst>
              <a:ext uri="{FF2B5EF4-FFF2-40B4-BE49-F238E27FC236}">
                <a16:creationId xmlns:a16="http://schemas.microsoft.com/office/drawing/2014/main" id="{A151D60D-7C36-9687-9C30-0E63520EB888}"/>
              </a:ext>
            </a:extLst>
          </p:cNvPr>
          <p:cNvSpPr txBox="1"/>
          <p:nvPr/>
        </p:nvSpPr>
        <p:spPr>
          <a:xfrm>
            <a:off x="12250733" y="2141114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dirty="0"/>
          </a:p>
        </p:txBody>
      </p:sp>
      <p:sp>
        <p:nvSpPr>
          <p:cNvPr id="32" name="Google Shape;194;p4">
            <a:extLst>
              <a:ext uri="{FF2B5EF4-FFF2-40B4-BE49-F238E27FC236}">
                <a16:creationId xmlns:a16="http://schemas.microsoft.com/office/drawing/2014/main" id="{74913165-7215-21DE-2209-388551078FD0}"/>
              </a:ext>
            </a:extLst>
          </p:cNvPr>
          <p:cNvSpPr txBox="1"/>
          <p:nvPr/>
        </p:nvSpPr>
        <p:spPr>
          <a:xfrm>
            <a:off x="13723492" y="2408734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Google Shape;117;p3">
            <a:extLst>
              <a:ext uri="{FF2B5EF4-FFF2-40B4-BE49-F238E27FC236}">
                <a16:creationId xmlns:a16="http://schemas.microsoft.com/office/drawing/2014/main" id="{91C108D1-1DD0-60CD-E4CC-D97D96508E20}"/>
              </a:ext>
            </a:extLst>
          </p:cNvPr>
          <p:cNvSpPr txBox="1"/>
          <p:nvPr/>
        </p:nvSpPr>
        <p:spPr>
          <a:xfrm>
            <a:off x="101913" y="5224140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dirty="0"/>
          </a:p>
        </p:txBody>
      </p:sp>
      <p:sp>
        <p:nvSpPr>
          <p:cNvPr id="34" name="Google Shape;194;p4">
            <a:extLst>
              <a:ext uri="{FF2B5EF4-FFF2-40B4-BE49-F238E27FC236}">
                <a16:creationId xmlns:a16="http://schemas.microsoft.com/office/drawing/2014/main" id="{8D42EA96-6F13-09DE-0B31-30B6E4095A34}"/>
              </a:ext>
            </a:extLst>
          </p:cNvPr>
          <p:cNvSpPr txBox="1"/>
          <p:nvPr/>
        </p:nvSpPr>
        <p:spPr>
          <a:xfrm>
            <a:off x="1574672" y="5491760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Google Shape;117;p3">
            <a:extLst>
              <a:ext uri="{FF2B5EF4-FFF2-40B4-BE49-F238E27FC236}">
                <a16:creationId xmlns:a16="http://schemas.microsoft.com/office/drawing/2014/main" id="{D93B5D8E-CC14-8332-BFF3-10F1161BD071}"/>
              </a:ext>
            </a:extLst>
          </p:cNvPr>
          <p:cNvSpPr txBox="1"/>
          <p:nvPr/>
        </p:nvSpPr>
        <p:spPr>
          <a:xfrm>
            <a:off x="6037268" y="5172536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dirty="0"/>
          </a:p>
        </p:txBody>
      </p:sp>
      <p:sp>
        <p:nvSpPr>
          <p:cNvPr id="36" name="Google Shape;194;p4">
            <a:extLst>
              <a:ext uri="{FF2B5EF4-FFF2-40B4-BE49-F238E27FC236}">
                <a16:creationId xmlns:a16="http://schemas.microsoft.com/office/drawing/2014/main" id="{50D8CC3D-2040-A434-BF82-24392EF6D718}"/>
              </a:ext>
            </a:extLst>
          </p:cNvPr>
          <p:cNvSpPr txBox="1"/>
          <p:nvPr/>
        </p:nvSpPr>
        <p:spPr>
          <a:xfrm>
            <a:off x="7510027" y="5440156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Google Shape;117;p3">
            <a:extLst>
              <a:ext uri="{FF2B5EF4-FFF2-40B4-BE49-F238E27FC236}">
                <a16:creationId xmlns:a16="http://schemas.microsoft.com/office/drawing/2014/main" id="{7B08B8BC-9977-CB97-B611-A38A5F5F8BFE}"/>
              </a:ext>
            </a:extLst>
          </p:cNvPr>
          <p:cNvSpPr txBox="1"/>
          <p:nvPr/>
        </p:nvSpPr>
        <p:spPr>
          <a:xfrm>
            <a:off x="12250733" y="5322221"/>
            <a:ext cx="1840320" cy="132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1" b="1" u="none" strike="noStrike" dirty="0">
                <a:solidFill>
                  <a:srgbClr val="7D0C26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dirty="0"/>
          </a:p>
        </p:txBody>
      </p:sp>
      <p:sp>
        <p:nvSpPr>
          <p:cNvPr id="38" name="Google Shape;194;p4">
            <a:extLst>
              <a:ext uri="{FF2B5EF4-FFF2-40B4-BE49-F238E27FC236}">
                <a16:creationId xmlns:a16="http://schemas.microsoft.com/office/drawing/2014/main" id="{CF7E6CEE-FE09-9055-31DF-6CF49F9FD889}"/>
              </a:ext>
            </a:extLst>
          </p:cNvPr>
          <p:cNvSpPr txBox="1"/>
          <p:nvPr/>
        </p:nvSpPr>
        <p:spPr>
          <a:xfrm>
            <a:off x="13723492" y="5589841"/>
            <a:ext cx="3473578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defRPr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Lorem ipsum dolor sit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amet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consectetur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adipiscing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elit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sed do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eiusmod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tempor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incididunt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labore et dolore magna </a:t>
            </a:r>
            <a:r>
              <a:rPr lang="en-US" sz="20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aliqua</a:t>
            </a: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204D3B3-1C47-5B98-C6A6-4F662F12AB9D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SEMAKAN KURIKULUM</a:t>
            </a:r>
          </a:p>
        </p:txBody>
      </p:sp>
    </p:spTree>
    <p:extLst>
      <p:ext uri="{BB962C8B-B14F-4D97-AF65-F5344CB8AC3E}">
        <p14:creationId xmlns:p14="http://schemas.microsoft.com/office/powerpoint/2010/main" val="245191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37E49A8D-62FA-31A1-FEEB-8774CCBA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0F2011-3E36-9C00-DE34-A4F3C0B4B40B}"/>
              </a:ext>
            </a:extLst>
          </p:cNvPr>
          <p:cNvSpPr/>
          <p:nvPr/>
        </p:nvSpPr>
        <p:spPr>
          <a:xfrm>
            <a:off x="506330" y="2083508"/>
            <a:ext cx="10803988" cy="7910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LAPORAN HEALTH CHECK</a:t>
            </a:r>
            <a:endParaRPr lang="en-MY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3F899-67A5-D064-5C04-AF685254017C}"/>
              </a:ext>
            </a:extLst>
          </p:cNvPr>
          <p:cNvSpPr txBox="1"/>
          <p:nvPr/>
        </p:nvSpPr>
        <p:spPr>
          <a:xfrm>
            <a:off x="506330" y="576762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Unjuran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tahun</a:t>
            </a:r>
            <a:endParaRPr lang="en-US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331;p11">
            <a:extLst>
              <a:ext uri="{FF2B5EF4-FFF2-40B4-BE49-F238E27FC236}">
                <a16:creationId xmlns:a16="http://schemas.microsoft.com/office/drawing/2014/main" id="{0644A9F4-1C9A-E96A-4AA7-35F353692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601626"/>
              </p:ext>
            </p:extLst>
          </p:nvPr>
        </p:nvGraphicFramePr>
        <p:xfrm>
          <a:off x="793429" y="6747916"/>
          <a:ext cx="17038375" cy="20500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0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9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solidFill>
                            <a:schemeClr val="lt1"/>
                          </a:solidFill>
                        </a:rPr>
                        <a:t>Tahun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2026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2027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2028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2030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Unjuran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Enrolmen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/>
                        <a:t>Keluaran</a:t>
                      </a: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326;p11">
            <a:extLst>
              <a:ext uri="{FF2B5EF4-FFF2-40B4-BE49-F238E27FC236}">
                <a16:creationId xmlns:a16="http://schemas.microsoft.com/office/drawing/2014/main" id="{8FBA0A2A-E064-981C-83FD-B784DC51DC9D}"/>
              </a:ext>
            </a:extLst>
          </p:cNvPr>
          <p:cNvSpPr txBox="1"/>
          <p:nvPr/>
        </p:nvSpPr>
        <p:spPr>
          <a:xfrm>
            <a:off x="752578" y="3080047"/>
            <a:ext cx="53328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Ambilan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330;p11">
            <a:extLst>
              <a:ext uri="{FF2B5EF4-FFF2-40B4-BE49-F238E27FC236}">
                <a16:creationId xmlns:a16="http://schemas.microsoft.com/office/drawing/2014/main" id="{E3356521-A418-021D-70D5-94BE4506B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478262"/>
              </p:ext>
            </p:extLst>
          </p:nvPr>
        </p:nvGraphicFramePr>
        <p:xfrm>
          <a:off x="793428" y="3784835"/>
          <a:ext cx="16360715" cy="16780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8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8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Sesi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2018 / 2019 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2020 / 2021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2021 / 2022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2022 / 2023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2023 / 2024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2024 / 2025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Ambilan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Unjuran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12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F6FCF-A1F5-BD7B-0F4B-9FD6564CCBFA}"/>
              </a:ext>
            </a:extLst>
          </p:cNvPr>
          <p:cNvSpPr txBox="1"/>
          <p:nvPr/>
        </p:nvSpPr>
        <p:spPr>
          <a:xfrm>
            <a:off x="889686" y="254673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+mj-lt"/>
                <a:ea typeface="Calibri"/>
                <a:cs typeface="Calibri"/>
                <a:sym typeface="Calibri"/>
              </a:rPr>
              <a:t>Inisiatif</a:t>
            </a:r>
            <a:r>
              <a:rPr lang="en-US" sz="18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+mj-lt"/>
                <a:ea typeface="Calibri"/>
                <a:cs typeface="Calibri"/>
                <a:sym typeface="Calibri"/>
              </a:rPr>
              <a:t>meningkatkan</a:t>
            </a:r>
            <a:r>
              <a:rPr lang="en-US" sz="18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+mj-lt"/>
                <a:ea typeface="Calibri"/>
                <a:cs typeface="Calibri"/>
                <a:sym typeface="Calibri"/>
              </a:rPr>
              <a:t>enrolmen</a:t>
            </a:r>
            <a:endParaRPr lang="en-US" sz="1800" b="1" dirty="0"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15BE38-A39B-B968-492D-3B2B7D83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73774"/>
              </p:ext>
            </p:extLst>
          </p:nvPr>
        </p:nvGraphicFramePr>
        <p:xfrm>
          <a:off x="889686" y="3890101"/>
          <a:ext cx="17325474" cy="176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6555453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BIL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PERKARA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629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F87C56EF-4043-F8A2-D7C3-B2EF916D2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575E83-EA1E-158B-1EA3-3F1ED7AC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6356"/>
              </p:ext>
            </p:extLst>
          </p:nvPr>
        </p:nvGraphicFramePr>
        <p:xfrm>
          <a:off x="596398" y="4002623"/>
          <a:ext cx="17325475" cy="7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095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1532134075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393401268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3561014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2027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2028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2029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2030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2031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35A760-F59B-0C27-D329-C3F95EB09139}"/>
              </a:ext>
            </a:extLst>
          </p:cNvPr>
          <p:cNvSpPr txBox="1"/>
          <p:nvPr/>
        </p:nvSpPr>
        <p:spPr>
          <a:xfrm>
            <a:off x="585371" y="336275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Laporan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GE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bagi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tempoh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5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tahun</a:t>
            </a:r>
            <a:endParaRPr lang="en-US" sz="2000" b="1" dirty="0"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1FAA2F-8B98-D6BB-8A21-1FA28665B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352"/>
              </p:ext>
            </p:extLst>
          </p:nvPr>
        </p:nvGraphicFramePr>
        <p:xfrm>
          <a:off x="571331" y="6155273"/>
          <a:ext cx="17325474" cy="158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629560140"/>
                    </a:ext>
                  </a:extLst>
                </a:gridCol>
                <a:gridCol w="16555453">
                  <a:extLst>
                    <a:ext uri="{9D8B030D-6E8A-4147-A177-3AD203B41FA5}">
                      <a16:colId xmlns:a16="http://schemas.microsoft.com/office/drawing/2014/main" val="328814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BIL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PERKARA</a:t>
                      </a:r>
                      <a:endParaRPr lang="en-MY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2172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871782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5699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3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62949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6A7079-962B-6AB8-98DD-23506B8B7875}"/>
              </a:ext>
            </a:extLst>
          </p:cNvPr>
          <p:cNvSpPr txBox="1"/>
          <p:nvPr/>
        </p:nvSpPr>
        <p:spPr>
          <a:xfrm>
            <a:off x="585371" y="5541805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Inisiatif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+mj-lt"/>
                <a:ea typeface="Calibri"/>
                <a:cs typeface="Calibri"/>
                <a:sym typeface="Calibri"/>
              </a:rPr>
              <a:t>meningkatkan</a:t>
            </a:r>
            <a:r>
              <a:rPr lang="en-US" sz="2000" b="1" dirty="0">
                <a:latin typeface="+mj-lt"/>
                <a:ea typeface="Calibri"/>
                <a:cs typeface="Calibri"/>
                <a:sym typeface="Calibri"/>
              </a:rPr>
              <a:t> 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7FF51A-F8F8-F709-4E4E-DD4B9243E333}"/>
              </a:ext>
            </a:extLst>
          </p:cNvPr>
          <p:cNvSpPr/>
          <p:nvPr/>
        </p:nvSpPr>
        <p:spPr>
          <a:xfrm>
            <a:off x="506330" y="2083508"/>
            <a:ext cx="10803988" cy="7910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LAPORAN KEBOLEHPASARAN GRADUAN (GE)</a:t>
            </a:r>
          </a:p>
        </p:txBody>
      </p:sp>
    </p:spTree>
    <p:extLst>
      <p:ext uri="{BB962C8B-B14F-4D97-AF65-F5344CB8AC3E}">
        <p14:creationId xmlns:p14="http://schemas.microsoft.com/office/powerpoint/2010/main" val="112548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7635</TotalTime>
  <Words>1045</Words>
  <Application>Microsoft Office PowerPoint</Application>
  <PresentationFormat>Custom</PresentationFormat>
  <Paragraphs>432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Poppins</vt:lpstr>
      <vt:lpstr>Poppins Bold Italics</vt:lpstr>
      <vt:lpstr>Arial Black</vt:lpstr>
      <vt:lpstr>Atkinson Hyperlegible</vt:lpstr>
      <vt:lpstr>Arial</vt:lpstr>
      <vt:lpstr>Montserrat</vt:lpstr>
      <vt:lpstr>Anton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RILA</dc:creator>
  <cp:lastModifiedBy>Cpm Suzie</cp:lastModifiedBy>
  <cp:revision>15</cp:revision>
  <dcterms:created xsi:type="dcterms:W3CDTF">2006-08-16T00:00:00Z</dcterms:created>
  <dcterms:modified xsi:type="dcterms:W3CDTF">2026-04-10T09:42:04Z</dcterms:modified>
</cp:coreProperties>
</file>