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0" r:id="rId2"/>
  </p:sldIdLst>
  <p:sldSz cx="30267275" cy="42794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74A65EA-EAE3-49FA-81B2-125333D18243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478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E60000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98B006-89F1-4E51-8E07-2A03C0D722F5}" v="25" dt="2022-05-10T06:47:07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370" autoAdjust="0"/>
    <p:restoredTop sz="94660"/>
  </p:normalViewPr>
  <p:slideViewPr>
    <p:cSldViewPr snapToGrid="0">
      <p:cViewPr varScale="1">
        <p:scale>
          <a:sx n="18" d="100"/>
          <a:sy n="18" d="100"/>
        </p:scale>
        <p:origin x="3630" y="84"/>
      </p:cViewPr>
      <p:guideLst>
        <p:guide orient="horz" pos="13478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601D-7972-4EFD-9531-0EFD3047F4FE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278D-B39A-4D50-9C73-4EE76634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3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601D-7972-4EFD-9531-0EFD3047F4FE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278D-B39A-4D50-9C73-4EE76634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7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601D-7972-4EFD-9531-0EFD3047F4FE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278D-B39A-4D50-9C73-4EE76634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1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601D-7972-4EFD-9531-0EFD3047F4FE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278D-B39A-4D50-9C73-4EE76634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5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601D-7972-4EFD-9531-0EFD3047F4FE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278D-B39A-4D50-9C73-4EE76634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5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601D-7972-4EFD-9531-0EFD3047F4FE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278D-B39A-4D50-9C73-4EE76634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9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601D-7972-4EFD-9531-0EFD3047F4FE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278D-B39A-4D50-9C73-4EE76634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601D-7972-4EFD-9531-0EFD3047F4FE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278D-B39A-4D50-9C73-4EE76634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9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601D-7972-4EFD-9531-0EFD3047F4FE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278D-B39A-4D50-9C73-4EE76634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4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601D-7972-4EFD-9531-0EFD3047F4FE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278D-B39A-4D50-9C73-4EE76634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0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601D-7972-4EFD-9531-0EFD3047F4FE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278D-B39A-4D50-9C73-4EE76634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6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D601D-7972-4EFD-9531-0EFD3047F4FE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B278D-B39A-4D50-9C73-4EE76634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14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fkbsk@utm.my" TargetMode="External"/><Relationship Id="rId4" Type="http://schemas.openxmlformats.org/officeDocument/2006/relationships/hyperlink" Target="http://utm.my/ippc202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90B77204-A937-4ABD-B449-55C72A2049E8}"/>
              </a:ext>
            </a:extLst>
          </p:cNvPr>
          <p:cNvSpPr txBox="1">
            <a:spLocks/>
          </p:cNvSpPr>
          <p:nvPr/>
        </p:nvSpPr>
        <p:spPr>
          <a:xfrm>
            <a:off x="4838619" y="32126387"/>
            <a:ext cx="25724016" cy="2057812"/>
          </a:xfrm>
          <a:prstGeom prst="rect">
            <a:avLst/>
          </a:prstGeom>
        </p:spPr>
        <p:txBody>
          <a:bodyPr>
            <a:normAutofit/>
          </a:bodyPr>
          <a:lstStyle>
            <a:lvl1pPr marL="756689" indent="-756689" algn="l" defTabSz="3026755" rtl="0" eaLnBrk="1" latinLnBrk="0" hangingPunct="1">
              <a:lnSpc>
                <a:spcPct val="90000"/>
              </a:lnSpc>
              <a:spcBef>
                <a:spcPts val="3310"/>
              </a:spcBef>
              <a:buFont typeface="Arial" panose="020B0604020202020204" pitchFamily="34" charset="0"/>
              <a:buChar char="•"/>
              <a:defRPr sz="9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067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3444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6822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0200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3577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6955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0333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3711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96771F0-3719-441E-9996-821547D96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763" y="4128906"/>
            <a:ext cx="30364038" cy="3863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D1629583-742A-4A5E-AFA9-3A8A519F9ACB}"/>
              </a:ext>
            </a:extLst>
          </p:cNvPr>
          <p:cNvSpPr/>
          <p:nvPr/>
        </p:nvSpPr>
        <p:spPr>
          <a:xfrm>
            <a:off x="-96763" y="4101109"/>
            <a:ext cx="30364038" cy="5002993"/>
          </a:xfrm>
          <a:prstGeom prst="rect">
            <a:avLst/>
          </a:prstGeom>
          <a:solidFill>
            <a:schemeClr val="bg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C4A5C058-D16F-4119-AAB1-D11662A8D353}"/>
              </a:ext>
            </a:extLst>
          </p:cNvPr>
          <p:cNvSpPr txBox="1">
            <a:spLocks/>
          </p:cNvSpPr>
          <p:nvPr/>
        </p:nvSpPr>
        <p:spPr>
          <a:xfrm>
            <a:off x="1778798" y="4256942"/>
            <a:ext cx="27574076" cy="1615984"/>
          </a:xfrm>
          <a:prstGeom prst="rect">
            <a:avLst/>
          </a:prstGeom>
        </p:spPr>
        <p:txBody>
          <a:bodyPr/>
          <a:lstStyle>
            <a:lvl1pPr marL="756689" indent="-756689" algn="l" defTabSz="3026755" rtl="0" eaLnBrk="1" latinLnBrk="0" hangingPunct="1">
              <a:lnSpc>
                <a:spcPct val="90000"/>
              </a:lnSpc>
              <a:spcBef>
                <a:spcPts val="3310"/>
              </a:spcBef>
              <a:buFont typeface="Arial" panose="020B0604020202020204" pitchFamily="34" charset="0"/>
              <a:buChar char="•"/>
              <a:defRPr sz="9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067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3444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6822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0200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3577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6955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0333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3711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7200" b="1" dirty="0"/>
              <a:t>Title: Full title must be in sentence case</a:t>
            </a:r>
          </a:p>
        </p:txBody>
      </p:sp>
      <p:sp>
        <p:nvSpPr>
          <p:cNvPr id="37" name="Text Placeholder 12">
            <a:extLst>
              <a:ext uri="{FF2B5EF4-FFF2-40B4-BE49-F238E27FC236}">
                <a16:creationId xmlns:a16="http://schemas.microsoft.com/office/drawing/2014/main" id="{CF0BBC59-3B61-4E0A-8C37-B12CFC807917}"/>
              </a:ext>
            </a:extLst>
          </p:cNvPr>
          <p:cNvSpPr txBox="1">
            <a:spLocks/>
          </p:cNvSpPr>
          <p:nvPr/>
        </p:nvSpPr>
        <p:spPr>
          <a:xfrm>
            <a:off x="1248573" y="5425182"/>
            <a:ext cx="26634965" cy="1317788"/>
          </a:xfrm>
          <a:prstGeom prst="rect">
            <a:avLst/>
          </a:prstGeom>
        </p:spPr>
        <p:txBody>
          <a:bodyPr>
            <a:normAutofit/>
          </a:bodyPr>
          <a:lstStyle>
            <a:lvl1pPr marL="756689" indent="-756689" algn="l" defTabSz="3026755" rtl="0" eaLnBrk="1" latinLnBrk="0" hangingPunct="1">
              <a:lnSpc>
                <a:spcPct val="90000"/>
              </a:lnSpc>
              <a:spcBef>
                <a:spcPts val="3310"/>
              </a:spcBef>
              <a:buFont typeface="Arial" panose="020B0604020202020204" pitchFamily="34" charset="0"/>
              <a:buChar char="•"/>
              <a:defRPr sz="9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067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3444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6822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0200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3577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6955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0333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3711" indent="-756689" algn="l" defTabSz="3026755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dirty="0"/>
              <a:t>Author</a:t>
            </a:r>
            <a:r>
              <a:rPr lang="en-US" sz="6600" baseline="30000" dirty="0"/>
              <a:t>1</a:t>
            </a:r>
            <a:r>
              <a:rPr lang="en-US" sz="6600" dirty="0"/>
              <a:t> , Author</a:t>
            </a:r>
            <a:r>
              <a:rPr lang="en-US" sz="6600" baseline="30000" dirty="0"/>
              <a:t>2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E3E4AC6-E8A2-4902-96C5-74254544EE78}"/>
              </a:ext>
            </a:extLst>
          </p:cNvPr>
          <p:cNvSpPr/>
          <p:nvPr/>
        </p:nvSpPr>
        <p:spPr>
          <a:xfrm>
            <a:off x="-739112" y="6291385"/>
            <a:ext cx="29737050" cy="295830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44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n-MY" sz="4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Department, Faculty, University, City, Country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44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MY" sz="4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School of Biomedical Engineering and Health Sciences, Faculty of Engineering, </a:t>
            </a:r>
            <a:r>
              <a:rPr kumimoji="0" lang="en-MY" sz="4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Universiti</a:t>
            </a:r>
            <a:r>
              <a:rPr kumimoji="0" lang="en-MY" sz="4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MY" sz="4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Teknologi</a:t>
            </a:r>
            <a:r>
              <a:rPr kumimoji="0" lang="en-MY" sz="4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Malaysia, </a:t>
            </a:r>
            <a:br>
              <a:rPr kumimoji="0" lang="en-MY" sz="4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MY" sz="4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Johor</a:t>
            </a:r>
            <a:r>
              <a:rPr kumimoji="0" lang="en-MY" sz="44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MY" sz="4400" b="0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Bahru</a:t>
            </a:r>
            <a:r>
              <a:rPr kumimoji="0" lang="en-MY" sz="44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MY" sz="4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Malaysia</a:t>
            </a:r>
          </a:p>
        </p:txBody>
      </p:sp>
      <p:pic>
        <p:nvPicPr>
          <p:cNvPr id="5" name="Picture 4" descr="Timeline&#10;&#10;Description automatically generated">
            <a:extLst>
              <a:ext uri="{FF2B5EF4-FFF2-40B4-BE49-F238E27FC236}">
                <a16:creationId xmlns:a16="http://schemas.microsoft.com/office/drawing/2014/main" id="{3C710A2A-1BAE-8116-AE09-1074EA82C3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0" r="9566" b="82932"/>
          <a:stretch/>
        </p:blipFill>
        <p:spPr>
          <a:xfrm>
            <a:off x="0" y="34688"/>
            <a:ext cx="30267275" cy="408078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14EBAAE-5F0D-5318-852E-1180E3DF537B}"/>
              </a:ext>
            </a:extLst>
          </p:cNvPr>
          <p:cNvSpPr/>
          <p:nvPr/>
        </p:nvSpPr>
        <p:spPr>
          <a:xfrm>
            <a:off x="-96763" y="41484884"/>
            <a:ext cx="30364038" cy="1278081"/>
          </a:xfrm>
          <a:prstGeom prst="rect">
            <a:avLst/>
          </a:prstGeom>
          <a:solidFill>
            <a:schemeClr val="bg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4000" b="1" dirty="0">
                <a:solidFill>
                  <a:schemeClr val="tx1"/>
                </a:solidFill>
              </a:rPr>
              <a:t>School of Biomedical Engineering and Health Sciences, </a:t>
            </a:r>
            <a:r>
              <a:rPr lang="en-MY" sz="4000" b="1" dirty="0" err="1">
                <a:solidFill>
                  <a:schemeClr val="tx1"/>
                </a:solidFill>
              </a:rPr>
              <a:t>Universiti</a:t>
            </a:r>
            <a:r>
              <a:rPr lang="en-MY" sz="4000" b="1" dirty="0">
                <a:solidFill>
                  <a:schemeClr val="tx1"/>
                </a:solidFill>
              </a:rPr>
              <a:t> </a:t>
            </a:r>
            <a:r>
              <a:rPr lang="en-MY" sz="4000" b="1" dirty="0" err="1">
                <a:solidFill>
                  <a:schemeClr val="tx1"/>
                </a:solidFill>
              </a:rPr>
              <a:t>Teknologi</a:t>
            </a:r>
            <a:r>
              <a:rPr lang="en-MY" sz="4000" b="1" dirty="0">
                <a:solidFill>
                  <a:schemeClr val="tx1"/>
                </a:solidFill>
              </a:rPr>
              <a:t> Malaysia 81310 </a:t>
            </a:r>
            <a:r>
              <a:rPr lang="en-MY" sz="4000" b="1" dirty="0" err="1">
                <a:solidFill>
                  <a:schemeClr val="tx1"/>
                </a:solidFill>
              </a:rPr>
              <a:t>Skudai</a:t>
            </a:r>
            <a:r>
              <a:rPr lang="en-MY" sz="4000" b="1" dirty="0">
                <a:solidFill>
                  <a:schemeClr val="tx1"/>
                </a:solidFill>
              </a:rPr>
              <a:t>, Johor.</a:t>
            </a:r>
          </a:p>
          <a:p>
            <a:pPr algn="ctr"/>
            <a:r>
              <a:rPr lang="en-MY" sz="4000" b="1" dirty="0">
                <a:solidFill>
                  <a:schemeClr val="tx1"/>
                </a:solidFill>
              </a:rPr>
              <a:t>Website : </a:t>
            </a:r>
            <a:r>
              <a:rPr lang="en-MY" sz="4000" b="1" dirty="0">
                <a:solidFill>
                  <a:schemeClr val="tx1"/>
                </a:solidFill>
                <a:hlinkClick r:id="rId4"/>
              </a:rPr>
              <a:t>http://utm.my/ippc2022</a:t>
            </a:r>
            <a:r>
              <a:rPr lang="en-MY" sz="4000" b="1" dirty="0">
                <a:solidFill>
                  <a:schemeClr val="tx1"/>
                </a:solidFill>
              </a:rPr>
              <a:t>  Phone no:  07-5558518   Email: </a:t>
            </a:r>
            <a:r>
              <a:rPr lang="en-MY" sz="4000" b="1" dirty="0">
                <a:solidFill>
                  <a:schemeClr val="tx1"/>
                </a:solidFill>
                <a:hlinkClick r:id="rId5"/>
              </a:rPr>
              <a:t>fkbsk@utm.my</a:t>
            </a:r>
            <a:r>
              <a:rPr lang="en-MY" sz="4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BB3A65-49F8-9B1F-BD78-4D983A16BAEF}"/>
              </a:ext>
            </a:extLst>
          </p:cNvPr>
          <p:cNvSpPr/>
          <p:nvPr/>
        </p:nvSpPr>
        <p:spPr>
          <a:xfrm>
            <a:off x="4419995" y="18895622"/>
            <a:ext cx="21330522" cy="5002993"/>
          </a:xfrm>
          <a:prstGeom prst="rect">
            <a:avLst/>
          </a:prstGeom>
          <a:solidFill>
            <a:schemeClr val="bg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kern="0" dirty="0">
                <a:solidFill>
                  <a:schemeClr val="tx1"/>
                </a:solidFill>
                <a:latin typeface="Calibri" panose="020F0502020204030204"/>
                <a:cs typeface="Times New Roman" panose="02020603050405020304" pitchFamily="18" charset="0"/>
              </a:rPr>
              <a:t>You can put any information related to your research, choose any background &amp; design based on your creativity. However, it should contain title, name of author, abbreviation, references and acknowledgement.</a:t>
            </a:r>
            <a:endParaRPr lang="en-MY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16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115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 panadi</dc:creator>
  <cp:lastModifiedBy>azahar</cp:lastModifiedBy>
  <cp:revision>22</cp:revision>
  <dcterms:created xsi:type="dcterms:W3CDTF">2020-01-06T11:03:32Z</dcterms:created>
  <dcterms:modified xsi:type="dcterms:W3CDTF">2022-05-31T02:42:59Z</dcterms:modified>
</cp:coreProperties>
</file>